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65" r:id="rId13"/>
    <p:sldId id="270" r:id="rId14"/>
    <p:sldId id="264" r:id="rId15"/>
    <p:sldId id="271" r:id="rId16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33CC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33CC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33CC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33CC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9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BE32AFD-3266-480A-BAF8-EE968040AB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79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0A796F8-B75C-4F71-A2E0-788FACF626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569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034199-55BE-46FA-A491-93719BF948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897C61-22E7-44D8-BCC8-7898DA6C31CE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04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B482-AD54-4C8C-8CF1-24E122914206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7D68-451C-4C52-98A6-7B3BDFC4A0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251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6026-1F53-4905-B330-82FAF4049670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5C1D5-0F91-4189-B340-E50CE4EC0F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67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BE5F-CE16-49B4-B6B4-16DD6ADAC8C2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AA344-1DDF-4CFB-AD0F-319A64FB40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83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981F-F7C0-4A2A-9183-451FF1F5EE8F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0F7B4-7CA5-4F5D-9841-D284DBEFE5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8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AD39-790B-490E-A893-F07C99968F86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BDDC-4AB8-4574-AEAE-29C91F5810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68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D052-7CBB-41FF-B708-9C3DA49F517E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7733-0B54-4D0B-BA1F-6C985D32E5B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99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ACB4-E06D-4421-AFEC-6D493F11114B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751A6-6CB3-487C-811B-6E9234877F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12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8D5A3-5D19-406F-BFA8-D89811EB1D88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77B8-61AE-43F7-A771-B80D6075C8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806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383C-1859-4CB5-9B91-969783685D4F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FC40-6C67-4590-90F8-8412BB11EB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99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D5F9-683C-48C7-9BE2-28252F9C3772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FC46-A156-4669-8990-609C4FD2E5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4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7EB8046-40A4-49DE-85AD-6A17BCD57DE4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07096C5-1B39-4B26-AD58-CBD7B7E862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981075"/>
            <a:ext cx="7918450" cy="866775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PRIMORSKI DIJELOVI REPUBLIKE HRVATSKE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00438"/>
            <a:ext cx="6553200" cy="2305050"/>
          </a:xfrm>
        </p:spPr>
        <p:txBody>
          <a:bodyPr/>
          <a:lstStyle/>
          <a:p>
            <a:pPr eaLnBrk="1" hangingPunct="1">
              <a:defRPr/>
            </a:pPr>
            <a:r>
              <a:rPr lang="hr-HR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KULTURNO POVIJESNE ZNAMENITOSTI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10C863-8BA7-4498-8DD6-BF8F6FDDCEE3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13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3D603-F753-44E6-BBFA-528960881C1F}" type="slidenum">
              <a:rPr lang="hr-HR"/>
              <a:pPr>
                <a:defRPr/>
              </a:pPr>
              <a:t>10</a:t>
            </a:fld>
            <a:endParaRPr lang="hr-H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067175" cy="27162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2493963" cy="3937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95288" y="0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Dubrovnik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516688" y="0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Stradun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284663" y="1268413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crkva sv. Vlahe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9750" y="3429000"/>
            <a:ext cx="2665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dubrovačke zidine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3600450" cy="2700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3924300" cy="27924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00213"/>
            <a:ext cx="3671888" cy="2889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14347" grpId="0"/>
      <p:bldP spid="14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D83635-0C04-4094-865A-D415DB42AC5F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13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54E7E-3358-4275-A24D-A775B783982F}" type="slidenum">
              <a:rPr lang="hr-HR"/>
              <a:pPr>
                <a:defRPr/>
              </a:pPr>
              <a:t>11</a:t>
            </a:fld>
            <a:endParaRPr lang="hr-H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260350"/>
            <a:ext cx="1584325" cy="431800"/>
          </a:xfrm>
        </p:spPr>
        <p:txBody>
          <a:bodyPr/>
          <a:lstStyle/>
          <a:p>
            <a:pPr eaLnBrk="1" hangingPunct="1">
              <a:defRPr/>
            </a:pPr>
            <a:r>
              <a:rPr lang="hr-HR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Marin Držić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4906962" cy="2698750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743200" cy="3314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372225" y="549275"/>
            <a:ext cx="172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Ivan Gundulić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05263"/>
            <a:ext cx="2190750" cy="26289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300788" y="6092825"/>
            <a:ext cx="2014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Marko Marulić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1905000" cy="2895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55875" y="36449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Ruđer Bošković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23850" y="188913"/>
            <a:ext cx="2519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200" b="1">
                <a:solidFill>
                  <a:srgbClr val="000000"/>
                </a:solidFill>
              </a:rPr>
              <a:t>Značajne osobe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  <p:bldP spid="15366" grpId="0"/>
      <p:bldP spid="15369" grpId="0"/>
      <p:bldP spid="15371" grpId="0"/>
      <p:bldP spid="15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79FA13-28D4-48EA-80C2-24CC0A0A67C1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A2902-1F43-47BF-AE38-86661E7BA559}" type="slidenum">
              <a:rPr lang="hr-HR"/>
              <a:pPr>
                <a:defRPr/>
              </a:pPr>
              <a:t>12</a:t>
            </a:fld>
            <a:endParaRPr lang="hr-HR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286250" cy="2552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4572000" cy="2600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27088" y="549275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Korčula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451725" y="3429000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moreška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5D9A8B-91E9-4CBB-B5E2-4D1EFF0E45B8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91AA1-55AC-40AF-A030-D71BFF95B020}" type="slidenum">
              <a:rPr lang="hr-HR"/>
              <a:pPr>
                <a:defRPr/>
              </a:pPr>
              <a:t>13</a:t>
            </a:fld>
            <a:endParaRPr lang="hr-HR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25654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Sinj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164388" y="83661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sinjska alka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5292725" cy="3529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8100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3B5052-E648-424A-A858-EBD9CD9554DB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64A16-A6F3-4323-BCA6-243992968FDB}" type="slidenum">
              <a:rPr lang="hr-HR"/>
              <a:pPr>
                <a:defRPr/>
              </a:pPr>
              <a:t>14</a:t>
            </a:fld>
            <a:endParaRPr lang="hr-H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538288"/>
            <a:ext cx="5048250" cy="37814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95513" y="981075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kažun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Autor: Jaca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studeni,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18174A-847D-435D-94B5-7153BBBD9A1C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10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B3322-A1DC-42B3-91E6-69BBB6CFBE66}" type="slidenum">
              <a:rPr lang="hr-HR"/>
              <a:pPr>
                <a:defRPr/>
              </a:pPr>
              <a:t>2</a:t>
            </a:fld>
            <a:endParaRPr lang="hr-H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3333750" cy="34004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3859212" cy="49244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4464050" cy="33480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Rijeka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4213" y="60213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crkva sv. Vida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140200" y="18891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crkva Majke Božje Trsatske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394E15-32C1-468C-879B-67E299B204B3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12A35-1EE2-4D8C-8F9C-2FE489EE33F0}" type="slidenum">
              <a:rPr lang="hr-HR"/>
              <a:pPr>
                <a:defRPr/>
              </a:pPr>
              <a:t>3</a:t>
            </a:fld>
            <a:endParaRPr lang="hr-H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865563" cy="33956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00113" y="364490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Rovinj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435600" y="3284538"/>
            <a:ext cx="309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crkva sv. Eufemije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5292725" cy="2911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A81F57-BC54-4D7B-85FD-B7DB5363AB39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9A117-361B-40C6-8FD2-9DD1124BA5C7}" type="slidenum">
              <a:rPr lang="hr-HR"/>
              <a:pPr>
                <a:defRPr/>
              </a:pPr>
              <a:t>4</a:t>
            </a:fld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789363"/>
            <a:ext cx="5194300" cy="2855912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4191000" cy="3533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95288" y="335756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Pula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019925" y="41497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pulska Arena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  <p:bldP spid="4102" grpId="0"/>
      <p:bldP spid="4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55B9E-3792-42C0-81DE-DC85AD7B41E7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10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B87DD-2EB1-45FB-A945-299A68EF0129}" type="slidenum">
              <a:rPr lang="hr-HR"/>
              <a:pPr>
                <a:defRPr/>
              </a:pPr>
              <a:t>5</a:t>
            </a:fld>
            <a:endParaRPr lang="hr-HR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3502025" cy="4525962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crkva sv. Lucije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438525" cy="2266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4286250" cy="2428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580063" y="62071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Jurandvor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011863" y="616585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Bašćanska ploča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9" grpId="0"/>
      <p:bldP spid="5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431247-F1A0-4F36-B5DC-FC527186CE69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10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DDB01-AD59-4C2C-96A6-567607B253C1}" type="slidenum">
              <a:rPr lang="hr-HR"/>
              <a:pPr>
                <a:defRPr/>
              </a:pPr>
              <a:t>6</a:t>
            </a:fld>
            <a:endParaRPr lang="hr-HR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364162" cy="3573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3621088" cy="6035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50825" y="260350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Nin</a:t>
            </a: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36950"/>
            <a:ext cx="4427537" cy="3321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68313" y="3573463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crkva sv. Križa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308850" y="18891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Grgur Ninski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6" grpId="0"/>
      <p:bldP spid="6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58F886-F5C3-4F4B-91F2-81636A06C6A6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90607-4E04-4AB1-9794-CE675F6E416B}" type="slidenum">
              <a:rPr lang="hr-HR"/>
              <a:pPr>
                <a:defRPr/>
              </a:pPr>
              <a:t>7</a:t>
            </a:fld>
            <a:endParaRPr lang="hr-H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464050" cy="3349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3857625" cy="2476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84888" y="321310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crkva sv. Donata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00113" y="476250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Zadar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BA73BB-5944-4E4E-B83A-2D72A23229F6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37627-E63F-4186-8503-EA4B8670AA14}" type="slidenum">
              <a:rPr lang="hr-HR"/>
              <a:pPr>
                <a:defRPr/>
              </a:pPr>
              <a:t>8</a:t>
            </a:fld>
            <a:endParaRPr lang="hr-H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3375"/>
            <a:ext cx="4705350" cy="457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659563" y="5013325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Šibenik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84538"/>
            <a:ext cx="3816350" cy="30908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1188" y="2781300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katedrala</a:t>
            </a:r>
            <a:r>
              <a:rPr lang="hr-HR" altLang="sr-Latn-RS">
                <a:solidFill>
                  <a:srgbClr val="000000"/>
                </a:solidFill>
                <a:latin typeface="Arial" charset="0"/>
              </a:rPr>
              <a:t> </a:t>
            </a: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sv. Jakova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92E990-0059-4B54-BFE8-A60EE158CA4D}" type="datetime1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9527E-9DB2-4FF7-8ED1-2A4AC2952312}" type="slidenum">
              <a:rPr lang="hr-HR"/>
              <a:pPr>
                <a:defRPr/>
              </a:pPr>
              <a:t>9</a:t>
            </a:fld>
            <a:endParaRPr lang="hr-HR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953000" cy="3152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4762500" cy="29527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11188" y="292417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Split</a:t>
            </a:r>
            <a:r>
              <a:rPr lang="hr-HR" altLang="sr-Latn-RS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795963" y="3500438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33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000000"/>
                </a:solidFill>
                <a:latin typeface="Arial" charset="0"/>
              </a:rPr>
              <a:t>Dioklecijanova palača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</p:bldLst>
  </p:timing>
</p:sld>
</file>

<file path=ppt/theme/theme1.xml><?xml version="1.0" encoding="utf-8"?>
<a:theme xmlns:a="http://schemas.openxmlformats.org/drawingml/2006/main" name="Ocean">
  <a:themeElements>
    <a:clrScheme name="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239</TotalTime>
  <Words>108</Words>
  <Application>Microsoft Office PowerPoint</Application>
  <PresentationFormat>Prikaz na zaslonu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Tahoma</vt:lpstr>
      <vt:lpstr>Arial</vt:lpstr>
      <vt:lpstr>Wingdings</vt:lpstr>
      <vt:lpstr>Ocean</vt:lpstr>
      <vt:lpstr>PRIMORSKI DIJELOVI REPUBLIKE HRVATSKE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Marin Držić</vt:lpstr>
      <vt:lpstr>PowerPointova prezentacija</vt:lpstr>
      <vt:lpstr>PowerPointova prezentacija</vt:lpstr>
      <vt:lpstr>PowerPointova prezentacija</vt:lpstr>
      <vt:lpstr>Autor: Jaca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JDS</dc:creator>
  <cp:lastModifiedBy>Višnja</cp:lastModifiedBy>
  <cp:revision>8</cp:revision>
  <dcterms:created xsi:type="dcterms:W3CDTF">2008-11-12T09:13:11Z</dcterms:created>
  <dcterms:modified xsi:type="dcterms:W3CDTF">2015-04-06T17:58:30Z</dcterms:modified>
</cp:coreProperties>
</file>