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Default Extension="wav" ContentType="audio/wav"/>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1" r:id="rId3"/>
    <p:sldId id="262" r:id="rId4"/>
    <p:sldId id="263" r:id="rId5"/>
    <p:sldId id="264" r:id="rId6"/>
    <p:sldId id="265" r:id="rId7"/>
    <p:sldId id="266" r:id="rId8"/>
    <p:sldId id="267" r:id="rId9"/>
    <p:sldId id="268" r:id="rId10"/>
    <p:sldId id="269" r:id="rId11"/>
    <p:sldId id="270" r:id="rId12"/>
    <p:sldId id="271" r:id="rId13"/>
    <p:sldId id="272" r:id="rId14"/>
    <p:sldId id="273" r:id="rId15"/>
    <p:sldId id="275" r:id="rId16"/>
    <p:sldId id="276" r:id="rId17"/>
    <p:sldId id="277" r:id="rId18"/>
    <p:sldId id="278" r:id="rId19"/>
    <p:sldId id="279" r:id="rId20"/>
    <p:sldId id="280" r:id="rId21"/>
    <p:sldId id="281" r:id="rId22"/>
  </p:sldIdLst>
  <p:sldSz cx="9144000" cy="6858000" type="screen4x3"/>
  <p:notesSz cx="6858000" cy="9144000"/>
  <p:defaultTextStyle>
    <a:defPPr>
      <a:defRPr lang="es-E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00000"/>
    <a:srgbClr val="0000FF"/>
    <a:srgbClr val="CC6600"/>
    <a:srgbClr val="003300"/>
    <a:srgbClr val="CC9900"/>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42" d="100"/>
          <a:sy n="42" d="100"/>
        </p:scale>
        <p:origin x="-1122"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hr-H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hr-HR"/>
          </a:p>
        </p:txBody>
      </p:sp>
      <p:sp>
        <p:nvSpPr>
          <p:cNvPr id="4" name="Date Placeholder 3"/>
          <p:cNvSpPr>
            <a:spLocks noGrp="1"/>
          </p:cNvSpPr>
          <p:nvPr>
            <p:ph type="dt" sz="half" idx="10"/>
          </p:nvPr>
        </p:nvSpPr>
        <p:spPr/>
        <p:txBody>
          <a:bodyPr/>
          <a:lstStyle>
            <a:lvl1pPr>
              <a:defRPr/>
            </a:lvl1pPr>
          </a:lstStyle>
          <a:p>
            <a:endParaRPr lang="es-ES"/>
          </a:p>
        </p:txBody>
      </p:sp>
      <p:sp>
        <p:nvSpPr>
          <p:cNvPr id="5" name="Footer Placeholder 4"/>
          <p:cNvSpPr>
            <a:spLocks noGrp="1"/>
          </p:cNvSpPr>
          <p:nvPr>
            <p:ph type="ftr" sz="quarter" idx="11"/>
          </p:nvPr>
        </p:nvSpPr>
        <p:spPr/>
        <p:txBody>
          <a:bodyPr/>
          <a:lstStyle>
            <a:lvl1pPr>
              <a:defRPr/>
            </a:lvl1pPr>
          </a:lstStyle>
          <a:p>
            <a:endParaRPr lang="es-ES"/>
          </a:p>
        </p:txBody>
      </p:sp>
      <p:sp>
        <p:nvSpPr>
          <p:cNvPr id="6" name="Slide Number Placeholder 5"/>
          <p:cNvSpPr>
            <a:spLocks noGrp="1"/>
          </p:cNvSpPr>
          <p:nvPr>
            <p:ph type="sldNum" sz="quarter" idx="12"/>
          </p:nvPr>
        </p:nvSpPr>
        <p:spPr/>
        <p:txBody>
          <a:bodyPr/>
          <a:lstStyle>
            <a:lvl1pPr>
              <a:defRPr/>
            </a:lvl1pPr>
          </a:lstStyle>
          <a:p>
            <a:fld id="{CE393B95-8332-4686-93DF-3F2F549A9EFE}" type="slidenum">
              <a:rPr lang="es-ES"/>
              <a:pPr/>
              <a:t>‹#›</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hr-H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4" name="Date Placeholder 3"/>
          <p:cNvSpPr>
            <a:spLocks noGrp="1"/>
          </p:cNvSpPr>
          <p:nvPr>
            <p:ph type="dt" sz="half" idx="10"/>
          </p:nvPr>
        </p:nvSpPr>
        <p:spPr/>
        <p:txBody>
          <a:bodyPr/>
          <a:lstStyle>
            <a:lvl1pPr>
              <a:defRPr/>
            </a:lvl1pPr>
          </a:lstStyle>
          <a:p>
            <a:endParaRPr lang="es-ES"/>
          </a:p>
        </p:txBody>
      </p:sp>
      <p:sp>
        <p:nvSpPr>
          <p:cNvPr id="5" name="Footer Placeholder 4"/>
          <p:cNvSpPr>
            <a:spLocks noGrp="1"/>
          </p:cNvSpPr>
          <p:nvPr>
            <p:ph type="ftr" sz="quarter" idx="11"/>
          </p:nvPr>
        </p:nvSpPr>
        <p:spPr/>
        <p:txBody>
          <a:bodyPr/>
          <a:lstStyle>
            <a:lvl1pPr>
              <a:defRPr/>
            </a:lvl1pPr>
          </a:lstStyle>
          <a:p>
            <a:endParaRPr lang="es-ES"/>
          </a:p>
        </p:txBody>
      </p:sp>
      <p:sp>
        <p:nvSpPr>
          <p:cNvPr id="6" name="Slide Number Placeholder 5"/>
          <p:cNvSpPr>
            <a:spLocks noGrp="1"/>
          </p:cNvSpPr>
          <p:nvPr>
            <p:ph type="sldNum" sz="quarter" idx="12"/>
          </p:nvPr>
        </p:nvSpPr>
        <p:spPr/>
        <p:txBody>
          <a:bodyPr/>
          <a:lstStyle>
            <a:lvl1pPr>
              <a:defRPr/>
            </a:lvl1pPr>
          </a:lstStyle>
          <a:p>
            <a:fld id="{A777206E-5C19-41EB-9B3B-0CE6D1394CA4}" type="slidenum">
              <a:rPr lang="es-ES"/>
              <a:pPr/>
              <a:t>‹#›</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hr-H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4" name="Date Placeholder 3"/>
          <p:cNvSpPr>
            <a:spLocks noGrp="1"/>
          </p:cNvSpPr>
          <p:nvPr>
            <p:ph type="dt" sz="half" idx="10"/>
          </p:nvPr>
        </p:nvSpPr>
        <p:spPr/>
        <p:txBody>
          <a:bodyPr/>
          <a:lstStyle>
            <a:lvl1pPr>
              <a:defRPr/>
            </a:lvl1pPr>
          </a:lstStyle>
          <a:p>
            <a:endParaRPr lang="es-ES"/>
          </a:p>
        </p:txBody>
      </p:sp>
      <p:sp>
        <p:nvSpPr>
          <p:cNvPr id="5" name="Footer Placeholder 4"/>
          <p:cNvSpPr>
            <a:spLocks noGrp="1"/>
          </p:cNvSpPr>
          <p:nvPr>
            <p:ph type="ftr" sz="quarter" idx="11"/>
          </p:nvPr>
        </p:nvSpPr>
        <p:spPr/>
        <p:txBody>
          <a:bodyPr/>
          <a:lstStyle>
            <a:lvl1pPr>
              <a:defRPr/>
            </a:lvl1pPr>
          </a:lstStyle>
          <a:p>
            <a:endParaRPr lang="es-ES"/>
          </a:p>
        </p:txBody>
      </p:sp>
      <p:sp>
        <p:nvSpPr>
          <p:cNvPr id="6" name="Slide Number Placeholder 5"/>
          <p:cNvSpPr>
            <a:spLocks noGrp="1"/>
          </p:cNvSpPr>
          <p:nvPr>
            <p:ph type="sldNum" sz="quarter" idx="12"/>
          </p:nvPr>
        </p:nvSpPr>
        <p:spPr/>
        <p:txBody>
          <a:bodyPr/>
          <a:lstStyle>
            <a:lvl1pPr>
              <a:defRPr/>
            </a:lvl1pPr>
          </a:lstStyle>
          <a:p>
            <a:fld id="{0B3360E2-9E1D-498F-83A8-BA143DB47537}" type="slidenum">
              <a:rPr lang="es-ES"/>
              <a:pPr/>
              <a:t>‹#›</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hr-H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4" name="Date Placeholder 3"/>
          <p:cNvSpPr>
            <a:spLocks noGrp="1"/>
          </p:cNvSpPr>
          <p:nvPr>
            <p:ph type="dt" sz="half" idx="10"/>
          </p:nvPr>
        </p:nvSpPr>
        <p:spPr/>
        <p:txBody>
          <a:bodyPr/>
          <a:lstStyle>
            <a:lvl1pPr>
              <a:defRPr/>
            </a:lvl1pPr>
          </a:lstStyle>
          <a:p>
            <a:endParaRPr lang="es-ES"/>
          </a:p>
        </p:txBody>
      </p:sp>
      <p:sp>
        <p:nvSpPr>
          <p:cNvPr id="5" name="Footer Placeholder 4"/>
          <p:cNvSpPr>
            <a:spLocks noGrp="1"/>
          </p:cNvSpPr>
          <p:nvPr>
            <p:ph type="ftr" sz="quarter" idx="11"/>
          </p:nvPr>
        </p:nvSpPr>
        <p:spPr/>
        <p:txBody>
          <a:bodyPr/>
          <a:lstStyle>
            <a:lvl1pPr>
              <a:defRPr/>
            </a:lvl1pPr>
          </a:lstStyle>
          <a:p>
            <a:endParaRPr lang="es-ES"/>
          </a:p>
        </p:txBody>
      </p:sp>
      <p:sp>
        <p:nvSpPr>
          <p:cNvPr id="6" name="Slide Number Placeholder 5"/>
          <p:cNvSpPr>
            <a:spLocks noGrp="1"/>
          </p:cNvSpPr>
          <p:nvPr>
            <p:ph type="sldNum" sz="quarter" idx="12"/>
          </p:nvPr>
        </p:nvSpPr>
        <p:spPr/>
        <p:txBody>
          <a:bodyPr/>
          <a:lstStyle>
            <a:lvl1pPr>
              <a:defRPr/>
            </a:lvl1pPr>
          </a:lstStyle>
          <a:p>
            <a:fld id="{03E43DBF-C0B4-467E-9056-3DEA7F010333}" type="slidenum">
              <a:rPr lang="es-ES"/>
              <a:pPr/>
              <a:t>‹#›</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hr-H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s-ES"/>
          </a:p>
        </p:txBody>
      </p:sp>
      <p:sp>
        <p:nvSpPr>
          <p:cNvPr id="5" name="Footer Placeholder 4"/>
          <p:cNvSpPr>
            <a:spLocks noGrp="1"/>
          </p:cNvSpPr>
          <p:nvPr>
            <p:ph type="ftr" sz="quarter" idx="11"/>
          </p:nvPr>
        </p:nvSpPr>
        <p:spPr/>
        <p:txBody>
          <a:bodyPr/>
          <a:lstStyle>
            <a:lvl1pPr>
              <a:defRPr/>
            </a:lvl1pPr>
          </a:lstStyle>
          <a:p>
            <a:endParaRPr lang="es-ES"/>
          </a:p>
        </p:txBody>
      </p:sp>
      <p:sp>
        <p:nvSpPr>
          <p:cNvPr id="6" name="Slide Number Placeholder 5"/>
          <p:cNvSpPr>
            <a:spLocks noGrp="1"/>
          </p:cNvSpPr>
          <p:nvPr>
            <p:ph type="sldNum" sz="quarter" idx="12"/>
          </p:nvPr>
        </p:nvSpPr>
        <p:spPr/>
        <p:txBody>
          <a:bodyPr/>
          <a:lstStyle>
            <a:lvl1pPr>
              <a:defRPr/>
            </a:lvl1pPr>
          </a:lstStyle>
          <a:p>
            <a:fld id="{36C2217E-BEE4-4722-A663-32226C72E617}" type="slidenum">
              <a:rPr lang="es-ES"/>
              <a:pPr/>
              <a:t>‹#›</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hr-H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5" name="Date Placeholder 4"/>
          <p:cNvSpPr>
            <a:spLocks noGrp="1"/>
          </p:cNvSpPr>
          <p:nvPr>
            <p:ph type="dt" sz="half" idx="10"/>
          </p:nvPr>
        </p:nvSpPr>
        <p:spPr/>
        <p:txBody>
          <a:bodyPr/>
          <a:lstStyle>
            <a:lvl1pPr>
              <a:defRPr/>
            </a:lvl1pPr>
          </a:lstStyle>
          <a:p>
            <a:endParaRPr lang="es-ES"/>
          </a:p>
        </p:txBody>
      </p:sp>
      <p:sp>
        <p:nvSpPr>
          <p:cNvPr id="6" name="Footer Placeholder 5"/>
          <p:cNvSpPr>
            <a:spLocks noGrp="1"/>
          </p:cNvSpPr>
          <p:nvPr>
            <p:ph type="ftr" sz="quarter" idx="11"/>
          </p:nvPr>
        </p:nvSpPr>
        <p:spPr/>
        <p:txBody>
          <a:bodyPr/>
          <a:lstStyle>
            <a:lvl1pPr>
              <a:defRPr/>
            </a:lvl1pPr>
          </a:lstStyle>
          <a:p>
            <a:endParaRPr lang="es-ES"/>
          </a:p>
        </p:txBody>
      </p:sp>
      <p:sp>
        <p:nvSpPr>
          <p:cNvPr id="7" name="Slide Number Placeholder 6"/>
          <p:cNvSpPr>
            <a:spLocks noGrp="1"/>
          </p:cNvSpPr>
          <p:nvPr>
            <p:ph type="sldNum" sz="quarter" idx="12"/>
          </p:nvPr>
        </p:nvSpPr>
        <p:spPr/>
        <p:txBody>
          <a:bodyPr/>
          <a:lstStyle>
            <a:lvl1pPr>
              <a:defRPr/>
            </a:lvl1pPr>
          </a:lstStyle>
          <a:p>
            <a:fld id="{D92FD44D-D2EE-4A42-9C8A-2DA4E7788C76}" type="slidenum">
              <a:rPr lang="es-ES"/>
              <a:pPr/>
              <a:t>‹#›</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hr-H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7" name="Date Placeholder 6"/>
          <p:cNvSpPr>
            <a:spLocks noGrp="1"/>
          </p:cNvSpPr>
          <p:nvPr>
            <p:ph type="dt" sz="half" idx="10"/>
          </p:nvPr>
        </p:nvSpPr>
        <p:spPr/>
        <p:txBody>
          <a:bodyPr/>
          <a:lstStyle>
            <a:lvl1pPr>
              <a:defRPr/>
            </a:lvl1pPr>
          </a:lstStyle>
          <a:p>
            <a:endParaRPr lang="es-ES"/>
          </a:p>
        </p:txBody>
      </p:sp>
      <p:sp>
        <p:nvSpPr>
          <p:cNvPr id="8" name="Footer Placeholder 7"/>
          <p:cNvSpPr>
            <a:spLocks noGrp="1"/>
          </p:cNvSpPr>
          <p:nvPr>
            <p:ph type="ftr" sz="quarter" idx="11"/>
          </p:nvPr>
        </p:nvSpPr>
        <p:spPr/>
        <p:txBody>
          <a:bodyPr/>
          <a:lstStyle>
            <a:lvl1pPr>
              <a:defRPr/>
            </a:lvl1pPr>
          </a:lstStyle>
          <a:p>
            <a:endParaRPr lang="es-ES"/>
          </a:p>
        </p:txBody>
      </p:sp>
      <p:sp>
        <p:nvSpPr>
          <p:cNvPr id="9" name="Slide Number Placeholder 8"/>
          <p:cNvSpPr>
            <a:spLocks noGrp="1"/>
          </p:cNvSpPr>
          <p:nvPr>
            <p:ph type="sldNum" sz="quarter" idx="12"/>
          </p:nvPr>
        </p:nvSpPr>
        <p:spPr/>
        <p:txBody>
          <a:bodyPr/>
          <a:lstStyle>
            <a:lvl1pPr>
              <a:defRPr/>
            </a:lvl1pPr>
          </a:lstStyle>
          <a:p>
            <a:fld id="{C0D34B93-549F-4F67-9FED-A73A8BF35A9D}" type="slidenum">
              <a:rPr lang="es-ES"/>
              <a:pPr/>
              <a:t>‹#›</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hr-HR"/>
          </a:p>
        </p:txBody>
      </p:sp>
      <p:sp>
        <p:nvSpPr>
          <p:cNvPr id="3" name="Date Placeholder 2"/>
          <p:cNvSpPr>
            <a:spLocks noGrp="1"/>
          </p:cNvSpPr>
          <p:nvPr>
            <p:ph type="dt" sz="half" idx="10"/>
          </p:nvPr>
        </p:nvSpPr>
        <p:spPr/>
        <p:txBody>
          <a:bodyPr/>
          <a:lstStyle>
            <a:lvl1pPr>
              <a:defRPr/>
            </a:lvl1pPr>
          </a:lstStyle>
          <a:p>
            <a:endParaRPr lang="es-ES"/>
          </a:p>
        </p:txBody>
      </p:sp>
      <p:sp>
        <p:nvSpPr>
          <p:cNvPr id="4" name="Footer Placeholder 3"/>
          <p:cNvSpPr>
            <a:spLocks noGrp="1"/>
          </p:cNvSpPr>
          <p:nvPr>
            <p:ph type="ftr" sz="quarter" idx="11"/>
          </p:nvPr>
        </p:nvSpPr>
        <p:spPr/>
        <p:txBody>
          <a:bodyPr/>
          <a:lstStyle>
            <a:lvl1pPr>
              <a:defRPr/>
            </a:lvl1pPr>
          </a:lstStyle>
          <a:p>
            <a:endParaRPr lang="es-ES"/>
          </a:p>
        </p:txBody>
      </p:sp>
      <p:sp>
        <p:nvSpPr>
          <p:cNvPr id="5" name="Slide Number Placeholder 4"/>
          <p:cNvSpPr>
            <a:spLocks noGrp="1"/>
          </p:cNvSpPr>
          <p:nvPr>
            <p:ph type="sldNum" sz="quarter" idx="12"/>
          </p:nvPr>
        </p:nvSpPr>
        <p:spPr/>
        <p:txBody>
          <a:bodyPr/>
          <a:lstStyle>
            <a:lvl1pPr>
              <a:defRPr/>
            </a:lvl1pPr>
          </a:lstStyle>
          <a:p>
            <a:fld id="{B7DBB529-EFF1-41FE-B29D-1F4F9317FD87}" type="slidenum">
              <a:rPr lang="es-ES"/>
              <a:pPr/>
              <a:t>‹#›</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s-ES"/>
          </a:p>
        </p:txBody>
      </p:sp>
      <p:sp>
        <p:nvSpPr>
          <p:cNvPr id="3" name="Footer Placeholder 2"/>
          <p:cNvSpPr>
            <a:spLocks noGrp="1"/>
          </p:cNvSpPr>
          <p:nvPr>
            <p:ph type="ftr" sz="quarter" idx="11"/>
          </p:nvPr>
        </p:nvSpPr>
        <p:spPr/>
        <p:txBody>
          <a:bodyPr/>
          <a:lstStyle>
            <a:lvl1pPr>
              <a:defRPr/>
            </a:lvl1pPr>
          </a:lstStyle>
          <a:p>
            <a:endParaRPr lang="es-ES"/>
          </a:p>
        </p:txBody>
      </p:sp>
      <p:sp>
        <p:nvSpPr>
          <p:cNvPr id="4" name="Slide Number Placeholder 3"/>
          <p:cNvSpPr>
            <a:spLocks noGrp="1"/>
          </p:cNvSpPr>
          <p:nvPr>
            <p:ph type="sldNum" sz="quarter" idx="12"/>
          </p:nvPr>
        </p:nvSpPr>
        <p:spPr/>
        <p:txBody>
          <a:bodyPr/>
          <a:lstStyle>
            <a:lvl1pPr>
              <a:defRPr/>
            </a:lvl1pPr>
          </a:lstStyle>
          <a:p>
            <a:fld id="{A44A0D30-02AB-46AC-AF76-B9601C399809}" type="slidenum">
              <a:rPr lang="es-ES"/>
              <a:pPr/>
              <a:t>‹#›</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hr-H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s-ES"/>
          </a:p>
        </p:txBody>
      </p:sp>
      <p:sp>
        <p:nvSpPr>
          <p:cNvPr id="6" name="Footer Placeholder 5"/>
          <p:cNvSpPr>
            <a:spLocks noGrp="1"/>
          </p:cNvSpPr>
          <p:nvPr>
            <p:ph type="ftr" sz="quarter" idx="11"/>
          </p:nvPr>
        </p:nvSpPr>
        <p:spPr/>
        <p:txBody>
          <a:bodyPr/>
          <a:lstStyle>
            <a:lvl1pPr>
              <a:defRPr/>
            </a:lvl1pPr>
          </a:lstStyle>
          <a:p>
            <a:endParaRPr lang="es-ES"/>
          </a:p>
        </p:txBody>
      </p:sp>
      <p:sp>
        <p:nvSpPr>
          <p:cNvPr id="7" name="Slide Number Placeholder 6"/>
          <p:cNvSpPr>
            <a:spLocks noGrp="1"/>
          </p:cNvSpPr>
          <p:nvPr>
            <p:ph type="sldNum" sz="quarter" idx="12"/>
          </p:nvPr>
        </p:nvSpPr>
        <p:spPr/>
        <p:txBody>
          <a:bodyPr/>
          <a:lstStyle>
            <a:lvl1pPr>
              <a:defRPr/>
            </a:lvl1pPr>
          </a:lstStyle>
          <a:p>
            <a:fld id="{E9B0E3FD-0A6D-40C4-BFDB-30A24A379DF1}" type="slidenum">
              <a:rPr lang="es-ES"/>
              <a:pPr/>
              <a:t>‹#›</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hr-H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r-H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s-ES"/>
          </a:p>
        </p:txBody>
      </p:sp>
      <p:sp>
        <p:nvSpPr>
          <p:cNvPr id="6" name="Footer Placeholder 5"/>
          <p:cNvSpPr>
            <a:spLocks noGrp="1"/>
          </p:cNvSpPr>
          <p:nvPr>
            <p:ph type="ftr" sz="quarter" idx="11"/>
          </p:nvPr>
        </p:nvSpPr>
        <p:spPr/>
        <p:txBody>
          <a:bodyPr/>
          <a:lstStyle>
            <a:lvl1pPr>
              <a:defRPr/>
            </a:lvl1pPr>
          </a:lstStyle>
          <a:p>
            <a:endParaRPr lang="es-ES"/>
          </a:p>
        </p:txBody>
      </p:sp>
      <p:sp>
        <p:nvSpPr>
          <p:cNvPr id="7" name="Slide Number Placeholder 6"/>
          <p:cNvSpPr>
            <a:spLocks noGrp="1"/>
          </p:cNvSpPr>
          <p:nvPr>
            <p:ph type="sldNum" sz="quarter" idx="12"/>
          </p:nvPr>
        </p:nvSpPr>
        <p:spPr/>
        <p:txBody>
          <a:bodyPr/>
          <a:lstStyle>
            <a:lvl1pPr>
              <a:defRPr/>
            </a:lvl1pPr>
          </a:lstStyle>
          <a:p>
            <a:fld id="{81650A68-54B0-4E2D-BA65-B1E936B1B610}" type="slidenum">
              <a:rPr lang="es-ES"/>
              <a:pPr/>
              <a:t>‹#›</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s-ES" smtClean="0"/>
              <a:t>Haga clic para cambiar el estilo de título	</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s-E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s-E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557CC80F-125A-4929-8A7D-1345E1150F60}" type="slidenum">
              <a:rPr lang="es-ES"/>
              <a:pPr/>
              <a:t>‹#›</a:t>
            </a:fld>
            <a:endParaRPr lang="es-E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sr-Latn-C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2.xml"/><Relationship Id="rId4" Type="http://schemas.openxmlformats.org/officeDocument/2006/relationships/audio" Target="../media/audio3.wav"/></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7" name="Rectangle 11"/>
          <p:cNvSpPr>
            <a:spLocks noGrp="1" noChangeArrowheads="1"/>
          </p:cNvSpPr>
          <p:nvPr>
            <p:ph type="ctrTitle"/>
          </p:nvPr>
        </p:nvSpPr>
        <p:spPr/>
        <p:txBody>
          <a:bodyPr/>
          <a:lstStyle/>
          <a:p>
            <a:r>
              <a:rPr lang="hr-HR" dirty="0" smtClean="0">
                <a:solidFill>
                  <a:srgbClr val="800000"/>
                </a:solidFill>
              </a:rPr>
              <a:t>Pisanje posvojnih pridjeva izvedenih od vlastitih imena</a:t>
            </a:r>
            <a:endParaRPr lang="es-ES" dirty="0">
              <a:solidFill>
                <a:srgbClr val="800000"/>
              </a:solidFill>
            </a:endParaRPr>
          </a:p>
        </p:txBody>
      </p:sp>
      <p:sp>
        <p:nvSpPr>
          <p:cNvPr id="3" name="Subtitle 2"/>
          <p:cNvSpPr>
            <a:spLocks noGrp="1"/>
          </p:cNvSpPr>
          <p:nvPr>
            <p:ph type="subTitle" idx="1"/>
          </p:nvPr>
        </p:nvSpPr>
        <p:spPr>
          <a:xfrm>
            <a:off x="1403648" y="4581128"/>
            <a:ext cx="6400800" cy="694928"/>
          </a:xfrm>
        </p:spPr>
        <p:txBody>
          <a:bodyPr/>
          <a:lstStyle/>
          <a:p>
            <a:r>
              <a:rPr lang="hr-HR" dirty="0" smtClean="0"/>
              <a:t>4. razred</a:t>
            </a:r>
            <a:endParaRPr lang="hr-H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1196752"/>
            <a:ext cx="7560840" cy="1143000"/>
          </a:xfrm>
        </p:spPr>
        <p:txBody>
          <a:bodyPr/>
          <a:lstStyle/>
          <a:p>
            <a:r>
              <a:rPr lang="hr-HR" b="1" dirty="0" smtClean="0">
                <a:solidFill>
                  <a:srgbClr val="800000"/>
                </a:solidFill>
                <a:effectLst>
                  <a:outerShdw blurRad="38100" dist="38100" dir="2700000" algn="tl">
                    <a:srgbClr val="000000">
                      <a:alpha val="43137"/>
                    </a:srgbClr>
                  </a:outerShdw>
                </a:effectLst>
              </a:rPr>
              <a:t>Što smo naučili?</a:t>
            </a:r>
            <a:endParaRPr lang="hr-HR" b="1" dirty="0">
              <a:solidFill>
                <a:srgbClr val="800000"/>
              </a:solidFill>
              <a:effectLst>
                <a:outerShdw blurRad="38100" dist="38100" dir="2700000" algn="tl">
                  <a:srgbClr val="000000">
                    <a:alpha val="43137"/>
                  </a:srgbClr>
                </a:outerShdw>
              </a:effectLst>
            </a:endParaRPr>
          </a:p>
        </p:txBody>
      </p:sp>
      <p:sp>
        <p:nvSpPr>
          <p:cNvPr id="4" name="Title 1"/>
          <p:cNvSpPr txBox="1">
            <a:spLocks/>
          </p:cNvSpPr>
          <p:nvPr/>
        </p:nvSpPr>
        <p:spPr bwMode="auto">
          <a:xfrm>
            <a:off x="467544" y="2708920"/>
            <a:ext cx="8352928" cy="273630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hr-HR" sz="2800" b="1" i="0" u="none" strike="noStrike" kern="0" cap="none" spc="0" normalizeH="0" baseline="0" noProof="0" dirty="0" smtClean="0">
                <a:ln>
                  <a:noFill/>
                </a:ln>
                <a:effectLst>
                  <a:outerShdw blurRad="38100" dist="38100" dir="2700000" algn="tl">
                    <a:srgbClr val="000000">
                      <a:alpha val="43137"/>
                    </a:srgbClr>
                  </a:outerShdw>
                </a:effectLst>
                <a:uLnTx/>
                <a:uFillTx/>
                <a:latin typeface="+mj-lt"/>
                <a:ea typeface="+mj-ea"/>
                <a:cs typeface="+mj-cs"/>
              </a:rPr>
              <a:t>Od vlastitih imenica načini posvojne pridjeve.</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hr-HR" sz="2800" b="1" i="0" u="none" strike="noStrike" kern="0" cap="none" spc="0" normalizeH="0" baseline="0" noProof="0" dirty="0" smtClean="0">
                <a:ln>
                  <a:noFill/>
                </a:ln>
                <a:effectLst>
                  <a:outerShdw blurRad="38100" dist="38100" dir="2700000" algn="tl">
                    <a:srgbClr val="000000">
                      <a:alpha val="43137"/>
                    </a:srgbClr>
                  </a:outerShdw>
                </a:effectLst>
                <a:uLnTx/>
                <a:uFillTx/>
                <a:latin typeface="+mj-lt"/>
                <a:ea typeface="+mj-ea"/>
                <a:cs typeface="+mj-cs"/>
              </a:rPr>
              <a:t> </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hr-HR" sz="2800" b="1" i="0" u="none" strike="noStrike" kern="0" cap="none" spc="0" normalizeH="0" baseline="0" noProof="0" dirty="0" smtClean="0">
                <a:ln>
                  <a:noFill/>
                </a:ln>
                <a:effectLst>
                  <a:outerShdw blurRad="38100" dist="38100" dir="2700000" algn="tl">
                    <a:srgbClr val="000000">
                      <a:alpha val="43137"/>
                    </a:srgbClr>
                  </a:outerShdw>
                </a:effectLst>
                <a:uLnTx/>
                <a:uFillTx/>
                <a:latin typeface="+mj-lt"/>
                <a:ea typeface="+mj-ea"/>
                <a:cs typeface="+mj-cs"/>
              </a:rPr>
              <a:t>PAZI!</a:t>
            </a:r>
          </a:p>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hr-HR" sz="2800" b="1" i="0" u="none" strike="noStrike" kern="0" cap="none" spc="0" normalizeH="0" baseline="0" noProof="0" dirty="0" smtClean="0">
              <a:ln>
                <a:noFill/>
              </a:ln>
              <a:effectLst>
                <a:outerShdw blurRad="38100" dist="38100" dir="2700000" algn="tl">
                  <a:srgbClr val="000000">
                    <a:alpha val="43137"/>
                  </a:srgbClr>
                </a:outerShdw>
              </a:effectLst>
              <a:uLnTx/>
              <a:uFillTx/>
              <a:latin typeface="+mj-lt"/>
              <a:ea typeface="+mj-ea"/>
              <a:cs typeface="+mj-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lang="hr-HR" sz="2800" b="1" kern="0" dirty="0" smtClean="0">
                <a:effectLst>
                  <a:outerShdw blurRad="38100" dist="38100" dir="2700000" algn="tl">
                    <a:srgbClr val="000000">
                      <a:alpha val="43137"/>
                    </a:srgbClr>
                  </a:outerShdw>
                </a:effectLst>
                <a:latin typeface="+mj-lt"/>
                <a:ea typeface="+mj-ea"/>
                <a:cs typeface="+mj-cs"/>
              </a:rPr>
              <a:t>Rod i broj moraju biti u skladu s navedenom općom imenicom!</a:t>
            </a:r>
            <a:endParaRPr kumimoji="0" lang="hr-HR" sz="2800" b="1" i="0" u="none" strike="noStrike" kern="0" cap="none" spc="0" normalizeH="0" baseline="0" noProof="0" dirty="0">
              <a:ln>
                <a:noFill/>
              </a:ln>
              <a:effectLst>
                <a:outerShdw blurRad="38100" dist="38100" dir="2700000" algn="tl">
                  <a:srgbClr val="000000">
                    <a:alpha val="43137"/>
                  </a:srgbClr>
                </a:outerShdw>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08720"/>
            <a:ext cx="8229600" cy="508918"/>
          </a:xfrm>
        </p:spPr>
        <p:txBody>
          <a:bodyPr/>
          <a:lstStyle/>
          <a:p>
            <a:r>
              <a:rPr lang="hr-HR" dirty="0" smtClean="0"/>
              <a:t>KARLA ............ osmijeh</a:t>
            </a:r>
            <a:endParaRPr lang="hr-HR" dirty="0"/>
          </a:p>
        </p:txBody>
      </p:sp>
      <p:sp>
        <p:nvSpPr>
          <p:cNvPr id="3" name="Content Placeholder 2"/>
          <p:cNvSpPr>
            <a:spLocks noGrp="1"/>
          </p:cNvSpPr>
          <p:nvPr>
            <p:ph idx="1"/>
          </p:nvPr>
        </p:nvSpPr>
        <p:spPr>
          <a:xfrm>
            <a:off x="1475656" y="1600200"/>
            <a:ext cx="6120680" cy="4525963"/>
          </a:xfrm>
        </p:spPr>
        <p:txBody>
          <a:bodyPr/>
          <a:lstStyle/>
          <a:p>
            <a:pPr marL="514350" indent="-514350">
              <a:lnSpc>
                <a:spcPct val="200000"/>
              </a:lnSpc>
              <a:buAutoNum type="alphaLcParenR"/>
            </a:pPr>
            <a:r>
              <a:rPr lang="hr-HR" dirty="0" smtClean="0"/>
              <a:t>Karlin osmijeh</a:t>
            </a:r>
          </a:p>
          <a:p>
            <a:pPr marL="514350" indent="-514350">
              <a:lnSpc>
                <a:spcPct val="200000"/>
              </a:lnSpc>
              <a:buAutoNum type="alphaLcParenR"/>
            </a:pPr>
            <a:r>
              <a:rPr lang="hr-HR" dirty="0" smtClean="0"/>
              <a:t>karlin osmijeh</a:t>
            </a:r>
          </a:p>
          <a:p>
            <a:pPr marL="514350" indent="-514350">
              <a:lnSpc>
                <a:spcPct val="200000"/>
              </a:lnSpc>
              <a:buAutoNum type="alphaLcParenR"/>
            </a:pPr>
            <a:r>
              <a:rPr lang="hr-HR" dirty="0" smtClean="0"/>
              <a:t>Karlov osmijeh</a:t>
            </a:r>
            <a:endParaRPr lang="hr-HR" dirty="0"/>
          </a:p>
        </p:txBody>
      </p:sp>
      <p:sp>
        <p:nvSpPr>
          <p:cNvPr id="4" name="Oval 3"/>
          <p:cNvSpPr/>
          <p:nvPr/>
        </p:nvSpPr>
        <p:spPr>
          <a:xfrm>
            <a:off x="1403648" y="1916832"/>
            <a:ext cx="648072" cy="648072"/>
          </a:xfrm>
          <a:prstGeom prst="ellipse">
            <a:avLst/>
          </a:prstGeom>
          <a:noFill/>
          <a:ln w="38100">
            <a:solidFill>
              <a:srgbClr val="8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ox(in)">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ox(in)">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box(in)">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8" presetClass="entr" presetSubtype="12" fill="hold" grpId="0" nodeType="clickEffect">
                                  <p:stCondLst>
                                    <p:cond delay="0"/>
                                  </p:stCondLst>
                                  <p:childTnLst>
                                    <p:set>
                                      <p:cBhvr>
                                        <p:cTn id="26" dur="1" fill="hold">
                                          <p:stCondLst>
                                            <p:cond delay="0"/>
                                          </p:stCondLst>
                                        </p:cTn>
                                        <p:tgtEl>
                                          <p:spTgt spid="4"/>
                                        </p:tgtEl>
                                        <p:attrNameLst>
                                          <p:attrName>style.visibility</p:attrName>
                                        </p:attrNameLst>
                                      </p:cBhvr>
                                      <p:to>
                                        <p:strVal val="visible"/>
                                      </p:to>
                                    </p:set>
                                    <p:animEffect transition="in" filter="strips(downLeft)">
                                      <p:cBhvr>
                                        <p:cTn id="2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08720"/>
            <a:ext cx="8229600" cy="508918"/>
          </a:xfrm>
        </p:spPr>
        <p:txBody>
          <a:bodyPr/>
          <a:lstStyle/>
          <a:p>
            <a:r>
              <a:rPr lang="hr-HR" dirty="0" smtClean="0"/>
              <a:t>PRERADOVIĆ ............ ulica</a:t>
            </a:r>
            <a:endParaRPr lang="hr-HR" dirty="0"/>
          </a:p>
        </p:txBody>
      </p:sp>
      <p:sp>
        <p:nvSpPr>
          <p:cNvPr id="3" name="Content Placeholder 2"/>
          <p:cNvSpPr>
            <a:spLocks noGrp="1"/>
          </p:cNvSpPr>
          <p:nvPr>
            <p:ph idx="1"/>
          </p:nvPr>
        </p:nvSpPr>
        <p:spPr>
          <a:xfrm>
            <a:off x="1475656" y="1600200"/>
            <a:ext cx="6120680" cy="4525963"/>
          </a:xfrm>
        </p:spPr>
        <p:txBody>
          <a:bodyPr/>
          <a:lstStyle/>
          <a:p>
            <a:pPr marL="514350" indent="-514350">
              <a:lnSpc>
                <a:spcPct val="200000"/>
              </a:lnSpc>
              <a:buAutoNum type="alphaLcParenR"/>
            </a:pPr>
            <a:r>
              <a:rPr lang="hr-HR" dirty="0" smtClean="0"/>
              <a:t>Preradovićeva Ulica</a:t>
            </a:r>
          </a:p>
          <a:p>
            <a:pPr marL="514350" indent="-514350">
              <a:lnSpc>
                <a:spcPct val="200000"/>
              </a:lnSpc>
              <a:buAutoNum type="alphaLcParenR"/>
            </a:pPr>
            <a:r>
              <a:rPr lang="hr-HR" dirty="0" smtClean="0"/>
              <a:t>Preradovićina ulica</a:t>
            </a:r>
          </a:p>
          <a:p>
            <a:pPr marL="514350" indent="-514350">
              <a:lnSpc>
                <a:spcPct val="200000"/>
              </a:lnSpc>
              <a:buAutoNum type="alphaLcParenR"/>
            </a:pPr>
            <a:r>
              <a:rPr lang="hr-HR" dirty="0" smtClean="0"/>
              <a:t>Preradovićeva ulica</a:t>
            </a:r>
            <a:endParaRPr lang="hr-HR" dirty="0"/>
          </a:p>
        </p:txBody>
      </p:sp>
      <p:sp>
        <p:nvSpPr>
          <p:cNvPr id="4" name="Oval 3"/>
          <p:cNvSpPr/>
          <p:nvPr/>
        </p:nvSpPr>
        <p:spPr>
          <a:xfrm>
            <a:off x="1331640" y="4077072"/>
            <a:ext cx="648072" cy="648072"/>
          </a:xfrm>
          <a:prstGeom prst="ellipse">
            <a:avLst/>
          </a:prstGeom>
          <a:noFill/>
          <a:ln w="38100">
            <a:solidFill>
              <a:srgbClr val="8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ox(in)">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ox(in)">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box(in)">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8" presetClass="entr" presetSubtype="12" fill="hold" grpId="0" nodeType="clickEffect">
                                  <p:stCondLst>
                                    <p:cond delay="0"/>
                                  </p:stCondLst>
                                  <p:childTnLst>
                                    <p:set>
                                      <p:cBhvr>
                                        <p:cTn id="26" dur="1" fill="hold">
                                          <p:stCondLst>
                                            <p:cond delay="0"/>
                                          </p:stCondLst>
                                        </p:cTn>
                                        <p:tgtEl>
                                          <p:spTgt spid="4"/>
                                        </p:tgtEl>
                                        <p:attrNameLst>
                                          <p:attrName>style.visibility</p:attrName>
                                        </p:attrNameLst>
                                      </p:cBhvr>
                                      <p:to>
                                        <p:strVal val="visible"/>
                                      </p:to>
                                    </p:set>
                                    <p:animEffect transition="in" filter="strips(downLeft)">
                                      <p:cBhvr>
                                        <p:cTn id="2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08720"/>
            <a:ext cx="8229600" cy="508918"/>
          </a:xfrm>
        </p:spPr>
        <p:txBody>
          <a:bodyPr/>
          <a:lstStyle/>
          <a:p>
            <a:r>
              <a:rPr lang="hr-HR" dirty="0" smtClean="0"/>
              <a:t>RIJEKA............ okolica</a:t>
            </a:r>
            <a:endParaRPr lang="hr-HR" dirty="0"/>
          </a:p>
        </p:txBody>
      </p:sp>
      <p:sp>
        <p:nvSpPr>
          <p:cNvPr id="3" name="Content Placeholder 2"/>
          <p:cNvSpPr>
            <a:spLocks noGrp="1"/>
          </p:cNvSpPr>
          <p:nvPr>
            <p:ph idx="1"/>
          </p:nvPr>
        </p:nvSpPr>
        <p:spPr>
          <a:xfrm>
            <a:off x="1475656" y="1600200"/>
            <a:ext cx="6120680" cy="4525963"/>
          </a:xfrm>
        </p:spPr>
        <p:txBody>
          <a:bodyPr/>
          <a:lstStyle/>
          <a:p>
            <a:pPr marL="514350" indent="-514350">
              <a:lnSpc>
                <a:spcPct val="200000"/>
              </a:lnSpc>
              <a:buAutoNum type="alphaLcParenR"/>
            </a:pPr>
            <a:r>
              <a:rPr lang="hr-HR" dirty="0" smtClean="0"/>
              <a:t>Riječka okolica</a:t>
            </a:r>
          </a:p>
          <a:p>
            <a:pPr marL="514350" indent="-514350">
              <a:lnSpc>
                <a:spcPct val="200000"/>
              </a:lnSpc>
              <a:buAutoNum type="alphaLcParenR"/>
            </a:pPr>
            <a:r>
              <a:rPr lang="hr-HR" dirty="0" smtClean="0"/>
              <a:t>riječka okolica</a:t>
            </a:r>
          </a:p>
          <a:p>
            <a:pPr marL="514350" indent="-514350">
              <a:lnSpc>
                <a:spcPct val="200000"/>
              </a:lnSpc>
              <a:buAutoNum type="alphaLcParenR"/>
            </a:pPr>
            <a:r>
              <a:rPr lang="hr-HR" dirty="0" smtClean="0"/>
              <a:t>Rijekina okolica</a:t>
            </a:r>
            <a:endParaRPr lang="hr-HR" dirty="0"/>
          </a:p>
        </p:txBody>
      </p:sp>
      <p:sp>
        <p:nvSpPr>
          <p:cNvPr id="4" name="Oval 3"/>
          <p:cNvSpPr/>
          <p:nvPr/>
        </p:nvSpPr>
        <p:spPr>
          <a:xfrm>
            <a:off x="1331640" y="2996952"/>
            <a:ext cx="648072" cy="648072"/>
          </a:xfrm>
          <a:prstGeom prst="ellipse">
            <a:avLst/>
          </a:prstGeom>
          <a:noFill/>
          <a:ln w="38100">
            <a:solidFill>
              <a:srgbClr val="8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ox(in)">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ox(in)">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box(in)">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8" presetClass="entr" presetSubtype="12" fill="hold" grpId="0" nodeType="clickEffect">
                                  <p:stCondLst>
                                    <p:cond delay="0"/>
                                  </p:stCondLst>
                                  <p:childTnLst>
                                    <p:set>
                                      <p:cBhvr>
                                        <p:cTn id="26" dur="1" fill="hold">
                                          <p:stCondLst>
                                            <p:cond delay="0"/>
                                          </p:stCondLst>
                                        </p:cTn>
                                        <p:tgtEl>
                                          <p:spTgt spid="4"/>
                                        </p:tgtEl>
                                        <p:attrNameLst>
                                          <p:attrName>style.visibility</p:attrName>
                                        </p:attrNameLst>
                                      </p:cBhvr>
                                      <p:to>
                                        <p:strVal val="visible"/>
                                      </p:to>
                                    </p:set>
                                    <p:animEffect transition="in" filter="strips(downLeft)">
                                      <p:cBhvr>
                                        <p:cTn id="2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08720"/>
            <a:ext cx="8229600" cy="508918"/>
          </a:xfrm>
        </p:spPr>
        <p:txBody>
          <a:bodyPr/>
          <a:lstStyle/>
          <a:p>
            <a:r>
              <a:rPr lang="hr-HR" dirty="0" smtClean="0"/>
              <a:t>MARICA............ olovka</a:t>
            </a:r>
            <a:endParaRPr lang="hr-HR" dirty="0"/>
          </a:p>
        </p:txBody>
      </p:sp>
      <p:sp>
        <p:nvSpPr>
          <p:cNvPr id="3" name="Content Placeholder 2"/>
          <p:cNvSpPr>
            <a:spLocks noGrp="1"/>
          </p:cNvSpPr>
          <p:nvPr>
            <p:ph idx="1"/>
          </p:nvPr>
        </p:nvSpPr>
        <p:spPr>
          <a:xfrm>
            <a:off x="1475656" y="1600200"/>
            <a:ext cx="6120680" cy="4525963"/>
          </a:xfrm>
        </p:spPr>
        <p:txBody>
          <a:bodyPr/>
          <a:lstStyle/>
          <a:p>
            <a:pPr marL="514350" indent="-514350">
              <a:lnSpc>
                <a:spcPct val="200000"/>
              </a:lnSpc>
              <a:buAutoNum type="alphaLcParenR"/>
            </a:pPr>
            <a:r>
              <a:rPr lang="hr-HR" dirty="0" smtClean="0"/>
              <a:t>Maričina olovka</a:t>
            </a:r>
          </a:p>
          <a:p>
            <a:pPr marL="514350" indent="-514350">
              <a:lnSpc>
                <a:spcPct val="200000"/>
              </a:lnSpc>
              <a:buAutoNum type="alphaLcParenR"/>
            </a:pPr>
            <a:r>
              <a:rPr lang="hr-HR" dirty="0" smtClean="0"/>
              <a:t>Maričine olovka</a:t>
            </a:r>
          </a:p>
          <a:p>
            <a:pPr marL="514350" indent="-514350">
              <a:lnSpc>
                <a:spcPct val="200000"/>
              </a:lnSpc>
              <a:buAutoNum type="alphaLcParenR"/>
            </a:pPr>
            <a:r>
              <a:rPr lang="hr-HR" dirty="0" smtClean="0"/>
              <a:t>Maričinu olovka</a:t>
            </a:r>
            <a:endParaRPr lang="hr-HR" dirty="0"/>
          </a:p>
        </p:txBody>
      </p:sp>
      <p:sp>
        <p:nvSpPr>
          <p:cNvPr id="4" name="Oval 3"/>
          <p:cNvSpPr/>
          <p:nvPr/>
        </p:nvSpPr>
        <p:spPr>
          <a:xfrm>
            <a:off x="1331640" y="1916832"/>
            <a:ext cx="648072" cy="648072"/>
          </a:xfrm>
          <a:prstGeom prst="ellipse">
            <a:avLst/>
          </a:prstGeom>
          <a:noFill/>
          <a:ln w="38100">
            <a:solidFill>
              <a:srgbClr val="8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ox(in)">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ox(in)">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box(in)">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8" presetClass="entr" presetSubtype="12" fill="hold" grpId="0" nodeType="clickEffect">
                                  <p:stCondLst>
                                    <p:cond delay="0"/>
                                  </p:stCondLst>
                                  <p:childTnLst>
                                    <p:set>
                                      <p:cBhvr>
                                        <p:cTn id="26" dur="1" fill="hold">
                                          <p:stCondLst>
                                            <p:cond delay="0"/>
                                          </p:stCondLst>
                                        </p:cTn>
                                        <p:tgtEl>
                                          <p:spTgt spid="4"/>
                                        </p:tgtEl>
                                        <p:attrNameLst>
                                          <p:attrName>style.visibility</p:attrName>
                                        </p:attrNameLst>
                                      </p:cBhvr>
                                      <p:to>
                                        <p:strVal val="visible"/>
                                      </p:to>
                                    </p:set>
                                    <p:animEffect transition="in" filter="strips(downLeft)">
                                      <p:cBhvr>
                                        <p:cTn id="2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08720"/>
            <a:ext cx="8229600" cy="508918"/>
          </a:xfrm>
        </p:spPr>
        <p:txBody>
          <a:bodyPr/>
          <a:lstStyle/>
          <a:p>
            <a:r>
              <a:rPr lang="hr-HR" dirty="0" smtClean="0"/>
              <a:t>ZAGREB............ ulice</a:t>
            </a:r>
            <a:endParaRPr lang="hr-HR" dirty="0"/>
          </a:p>
        </p:txBody>
      </p:sp>
      <p:sp>
        <p:nvSpPr>
          <p:cNvPr id="3" name="Content Placeholder 2"/>
          <p:cNvSpPr>
            <a:spLocks noGrp="1"/>
          </p:cNvSpPr>
          <p:nvPr>
            <p:ph idx="1"/>
          </p:nvPr>
        </p:nvSpPr>
        <p:spPr>
          <a:xfrm>
            <a:off x="1475656" y="1600200"/>
            <a:ext cx="6120680" cy="4525963"/>
          </a:xfrm>
        </p:spPr>
        <p:txBody>
          <a:bodyPr/>
          <a:lstStyle/>
          <a:p>
            <a:pPr marL="514350" indent="-514350">
              <a:lnSpc>
                <a:spcPct val="200000"/>
              </a:lnSpc>
              <a:buAutoNum type="alphaLcParenR"/>
            </a:pPr>
            <a:r>
              <a:rPr lang="hr-HR" dirty="0" smtClean="0"/>
              <a:t>Zagrebačke ulice</a:t>
            </a:r>
          </a:p>
          <a:p>
            <a:pPr marL="514350" indent="-514350">
              <a:lnSpc>
                <a:spcPct val="200000"/>
              </a:lnSpc>
              <a:buAutoNum type="alphaLcParenR"/>
            </a:pPr>
            <a:r>
              <a:rPr lang="hr-HR" dirty="0" smtClean="0"/>
              <a:t>zagrebačke ulice</a:t>
            </a:r>
          </a:p>
          <a:p>
            <a:pPr marL="514350" indent="-514350">
              <a:lnSpc>
                <a:spcPct val="200000"/>
              </a:lnSpc>
              <a:buAutoNum type="alphaLcParenR"/>
            </a:pPr>
            <a:r>
              <a:rPr lang="hr-HR" dirty="0" smtClean="0"/>
              <a:t>zagrebačkim ulice</a:t>
            </a:r>
            <a:endParaRPr lang="hr-HR" dirty="0"/>
          </a:p>
        </p:txBody>
      </p:sp>
      <p:sp>
        <p:nvSpPr>
          <p:cNvPr id="4" name="Oval 3"/>
          <p:cNvSpPr/>
          <p:nvPr/>
        </p:nvSpPr>
        <p:spPr>
          <a:xfrm>
            <a:off x="1331640" y="2996952"/>
            <a:ext cx="648072" cy="648072"/>
          </a:xfrm>
          <a:prstGeom prst="ellipse">
            <a:avLst/>
          </a:prstGeom>
          <a:noFill/>
          <a:ln w="38100">
            <a:solidFill>
              <a:srgbClr val="8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ox(in)">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ox(in)">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box(in)">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8" presetClass="entr" presetSubtype="12" fill="hold" grpId="0" nodeType="clickEffect">
                                  <p:stCondLst>
                                    <p:cond delay="0"/>
                                  </p:stCondLst>
                                  <p:childTnLst>
                                    <p:set>
                                      <p:cBhvr>
                                        <p:cTn id="26" dur="1" fill="hold">
                                          <p:stCondLst>
                                            <p:cond delay="0"/>
                                          </p:stCondLst>
                                        </p:cTn>
                                        <p:tgtEl>
                                          <p:spTgt spid="4"/>
                                        </p:tgtEl>
                                        <p:attrNameLst>
                                          <p:attrName>style.visibility</p:attrName>
                                        </p:attrNameLst>
                                      </p:cBhvr>
                                      <p:to>
                                        <p:strVal val="visible"/>
                                      </p:to>
                                    </p:set>
                                    <p:animEffect transition="in" filter="strips(downLeft)">
                                      <p:cBhvr>
                                        <p:cTn id="2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08720"/>
            <a:ext cx="8229600" cy="508918"/>
          </a:xfrm>
        </p:spPr>
        <p:txBody>
          <a:bodyPr/>
          <a:lstStyle/>
          <a:p>
            <a:r>
              <a:rPr lang="hr-HR" dirty="0" smtClean="0"/>
              <a:t>PLEŠIVICA............ vinogradi</a:t>
            </a:r>
            <a:endParaRPr lang="hr-HR" dirty="0"/>
          </a:p>
        </p:txBody>
      </p:sp>
      <p:sp>
        <p:nvSpPr>
          <p:cNvPr id="3" name="Content Placeholder 2"/>
          <p:cNvSpPr>
            <a:spLocks noGrp="1"/>
          </p:cNvSpPr>
          <p:nvPr>
            <p:ph idx="1"/>
          </p:nvPr>
        </p:nvSpPr>
        <p:spPr>
          <a:xfrm>
            <a:off x="1475656" y="1600200"/>
            <a:ext cx="6120680" cy="4525963"/>
          </a:xfrm>
        </p:spPr>
        <p:txBody>
          <a:bodyPr/>
          <a:lstStyle/>
          <a:p>
            <a:pPr marL="514350" indent="-514350">
              <a:lnSpc>
                <a:spcPct val="200000"/>
              </a:lnSpc>
              <a:buAutoNum type="alphaLcParenR"/>
            </a:pPr>
            <a:r>
              <a:rPr lang="hr-HR" dirty="0" smtClean="0"/>
              <a:t>Plešivički vinogradi</a:t>
            </a:r>
          </a:p>
          <a:p>
            <a:pPr marL="514350" indent="-514350">
              <a:lnSpc>
                <a:spcPct val="200000"/>
              </a:lnSpc>
              <a:buAutoNum type="alphaLcParenR"/>
            </a:pPr>
            <a:r>
              <a:rPr lang="hr-HR" dirty="0" smtClean="0"/>
              <a:t>plešivički vinogradi</a:t>
            </a:r>
          </a:p>
          <a:p>
            <a:pPr marL="514350" indent="-514350">
              <a:lnSpc>
                <a:spcPct val="200000"/>
              </a:lnSpc>
              <a:buAutoNum type="alphaLcParenR"/>
            </a:pPr>
            <a:r>
              <a:rPr lang="hr-HR" dirty="0" smtClean="0"/>
              <a:t>Plešivička vinogradi</a:t>
            </a:r>
          </a:p>
        </p:txBody>
      </p:sp>
      <p:sp>
        <p:nvSpPr>
          <p:cNvPr id="4" name="Oval 3"/>
          <p:cNvSpPr/>
          <p:nvPr/>
        </p:nvSpPr>
        <p:spPr>
          <a:xfrm>
            <a:off x="1331640" y="2996952"/>
            <a:ext cx="648072" cy="648072"/>
          </a:xfrm>
          <a:prstGeom prst="ellipse">
            <a:avLst/>
          </a:prstGeom>
          <a:noFill/>
          <a:ln w="38100">
            <a:solidFill>
              <a:srgbClr val="8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ox(in)">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ox(in)">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box(in)">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8" presetClass="entr" presetSubtype="12" fill="hold" grpId="0" nodeType="clickEffect">
                                  <p:stCondLst>
                                    <p:cond delay="0"/>
                                  </p:stCondLst>
                                  <p:childTnLst>
                                    <p:set>
                                      <p:cBhvr>
                                        <p:cTn id="26" dur="1" fill="hold">
                                          <p:stCondLst>
                                            <p:cond delay="0"/>
                                          </p:stCondLst>
                                        </p:cTn>
                                        <p:tgtEl>
                                          <p:spTgt spid="4"/>
                                        </p:tgtEl>
                                        <p:attrNameLst>
                                          <p:attrName>style.visibility</p:attrName>
                                        </p:attrNameLst>
                                      </p:cBhvr>
                                      <p:to>
                                        <p:strVal val="visible"/>
                                      </p:to>
                                    </p:set>
                                    <p:animEffect transition="in" filter="strips(downLeft)">
                                      <p:cBhvr>
                                        <p:cTn id="2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08720"/>
            <a:ext cx="8229600" cy="508918"/>
          </a:xfrm>
        </p:spPr>
        <p:txBody>
          <a:bodyPr/>
          <a:lstStyle/>
          <a:p>
            <a:r>
              <a:rPr lang="hr-HR" dirty="0" smtClean="0"/>
              <a:t>MARKO............ lopta</a:t>
            </a:r>
            <a:endParaRPr lang="hr-HR" dirty="0"/>
          </a:p>
        </p:txBody>
      </p:sp>
      <p:sp>
        <p:nvSpPr>
          <p:cNvPr id="3" name="Content Placeholder 2"/>
          <p:cNvSpPr>
            <a:spLocks noGrp="1"/>
          </p:cNvSpPr>
          <p:nvPr>
            <p:ph idx="1"/>
          </p:nvPr>
        </p:nvSpPr>
        <p:spPr>
          <a:xfrm>
            <a:off x="1475656" y="1600200"/>
            <a:ext cx="6120680" cy="4525963"/>
          </a:xfrm>
        </p:spPr>
        <p:txBody>
          <a:bodyPr/>
          <a:lstStyle/>
          <a:p>
            <a:pPr marL="514350" indent="-514350">
              <a:lnSpc>
                <a:spcPct val="200000"/>
              </a:lnSpc>
              <a:buAutoNum type="alphaLcParenR"/>
            </a:pPr>
            <a:r>
              <a:rPr lang="hr-HR" dirty="0" smtClean="0"/>
              <a:t>Markovu lopta</a:t>
            </a:r>
          </a:p>
          <a:p>
            <a:pPr marL="514350" indent="-514350">
              <a:lnSpc>
                <a:spcPct val="200000"/>
              </a:lnSpc>
              <a:buAutoNum type="alphaLcParenR"/>
            </a:pPr>
            <a:r>
              <a:rPr lang="hr-HR" dirty="0" smtClean="0"/>
              <a:t>Markina lopta</a:t>
            </a:r>
          </a:p>
          <a:p>
            <a:pPr marL="514350" indent="-514350">
              <a:lnSpc>
                <a:spcPct val="200000"/>
              </a:lnSpc>
              <a:buAutoNum type="alphaLcParenR"/>
            </a:pPr>
            <a:r>
              <a:rPr lang="hr-HR" dirty="0" smtClean="0"/>
              <a:t>Markova lopta</a:t>
            </a:r>
          </a:p>
        </p:txBody>
      </p:sp>
      <p:sp>
        <p:nvSpPr>
          <p:cNvPr id="4" name="Oval 3"/>
          <p:cNvSpPr/>
          <p:nvPr/>
        </p:nvSpPr>
        <p:spPr>
          <a:xfrm>
            <a:off x="1403648" y="4077072"/>
            <a:ext cx="648072" cy="648072"/>
          </a:xfrm>
          <a:prstGeom prst="ellipse">
            <a:avLst/>
          </a:prstGeom>
          <a:noFill/>
          <a:ln w="38100">
            <a:solidFill>
              <a:srgbClr val="8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ox(in)">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ox(in)">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box(in)">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8" presetClass="entr" presetSubtype="12" fill="hold" grpId="0" nodeType="clickEffect">
                                  <p:stCondLst>
                                    <p:cond delay="0"/>
                                  </p:stCondLst>
                                  <p:childTnLst>
                                    <p:set>
                                      <p:cBhvr>
                                        <p:cTn id="26" dur="1" fill="hold">
                                          <p:stCondLst>
                                            <p:cond delay="0"/>
                                          </p:stCondLst>
                                        </p:cTn>
                                        <p:tgtEl>
                                          <p:spTgt spid="4"/>
                                        </p:tgtEl>
                                        <p:attrNameLst>
                                          <p:attrName>style.visibility</p:attrName>
                                        </p:attrNameLst>
                                      </p:cBhvr>
                                      <p:to>
                                        <p:strVal val="visible"/>
                                      </p:to>
                                    </p:set>
                                    <p:animEffect transition="in" filter="strips(downLeft)">
                                      <p:cBhvr>
                                        <p:cTn id="2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08720"/>
            <a:ext cx="8229600" cy="508918"/>
          </a:xfrm>
        </p:spPr>
        <p:txBody>
          <a:bodyPr/>
          <a:lstStyle/>
          <a:p>
            <a:r>
              <a:rPr lang="hr-HR" dirty="0" smtClean="0"/>
              <a:t>SLAVONIJA............ kulen</a:t>
            </a:r>
            <a:endParaRPr lang="hr-HR" dirty="0"/>
          </a:p>
        </p:txBody>
      </p:sp>
      <p:sp>
        <p:nvSpPr>
          <p:cNvPr id="3" name="Content Placeholder 2"/>
          <p:cNvSpPr>
            <a:spLocks noGrp="1"/>
          </p:cNvSpPr>
          <p:nvPr>
            <p:ph idx="1"/>
          </p:nvPr>
        </p:nvSpPr>
        <p:spPr>
          <a:xfrm>
            <a:off x="1475656" y="1600200"/>
            <a:ext cx="6120680" cy="4525963"/>
          </a:xfrm>
        </p:spPr>
        <p:txBody>
          <a:bodyPr/>
          <a:lstStyle/>
          <a:p>
            <a:pPr marL="514350" indent="-514350">
              <a:lnSpc>
                <a:spcPct val="200000"/>
              </a:lnSpc>
              <a:buAutoNum type="alphaLcParenR"/>
            </a:pPr>
            <a:r>
              <a:rPr lang="hr-HR" dirty="0" smtClean="0"/>
              <a:t>slavonski kulen</a:t>
            </a:r>
          </a:p>
          <a:p>
            <a:pPr marL="514350" indent="-514350">
              <a:lnSpc>
                <a:spcPct val="200000"/>
              </a:lnSpc>
              <a:buAutoNum type="alphaLcParenR"/>
            </a:pPr>
            <a:r>
              <a:rPr lang="hr-HR" dirty="0" smtClean="0"/>
              <a:t>Slavonski kulen</a:t>
            </a:r>
          </a:p>
          <a:p>
            <a:pPr marL="514350" indent="-514350">
              <a:lnSpc>
                <a:spcPct val="200000"/>
              </a:lnSpc>
              <a:buAutoNum type="alphaLcParenR"/>
            </a:pPr>
            <a:r>
              <a:rPr lang="hr-HR" dirty="0" smtClean="0"/>
              <a:t>Slavonski Kulen</a:t>
            </a:r>
          </a:p>
        </p:txBody>
      </p:sp>
      <p:sp>
        <p:nvSpPr>
          <p:cNvPr id="4" name="Oval 3"/>
          <p:cNvSpPr/>
          <p:nvPr/>
        </p:nvSpPr>
        <p:spPr>
          <a:xfrm>
            <a:off x="1331640" y="1916832"/>
            <a:ext cx="648072" cy="648072"/>
          </a:xfrm>
          <a:prstGeom prst="ellipse">
            <a:avLst/>
          </a:prstGeom>
          <a:noFill/>
          <a:ln w="38100">
            <a:solidFill>
              <a:srgbClr val="8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ox(in)">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ox(in)">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box(in)">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8" presetClass="entr" presetSubtype="12" fill="hold" grpId="0" nodeType="clickEffect">
                                  <p:stCondLst>
                                    <p:cond delay="0"/>
                                  </p:stCondLst>
                                  <p:childTnLst>
                                    <p:set>
                                      <p:cBhvr>
                                        <p:cTn id="26" dur="1" fill="hold">
                                          <p:stCondLst>
                                            <p:cond delay="0"/>
                                          </p:stCondLst>
                                        </p:cTn>
                                        <p:tgtEl>
                                          <p:spTgt spid="4"/>
                                        </p:tgtEl>
                                        <p:attrNameLst>
                                          <p:attrName>style.visibility</p:attrName>
                                        </p:attrNameLst>
                                      </p:cBhvr>
                                      <p:to>
                                        <p:strVal val="visible"/>
                                      </p:to>
                                    </p:set>
                                    <p:animEffect transition="in" filter="strips(downLeft)">
                                      <p:cBhvr>
                                        <p:cTn id="2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08720"/>
            <a:ext cx="8229600" cy="508918"/>
          </a:xfrm>
        </p:spPr>
        <p:txBody>
          <a:bodyPr/>
          <a:lstStyle/>
          <a:p>
            <a:r>
              <a:rPr lang="hr-HR" dirty="0" smtClean="0"/>
              <a:t>PLITVICE............ jezera</a:t>
            </a:r>
            <a:endParaRPr lang="hr-HR" dirty="0"/>
          </a:p>
        </p:txBody>
      </p:sp>
      <p:sp>
        <p:nvSpPr>
          <p:cNvPr id="3" name="Content Placeholder 2"/>
          <p:cNvSpPr>
            <a:spLocks noGrp="1"/>
          </p:cNvSpPr>
          <p:nvPr>
            <p:ph idx="1"/>
          </p:nvPr>
        </p:nvSpPr>
        <p:spPr>
          <a:xfrm>
            <a:off x="1475656" y="1600200"/>
            <a:ext cx="6120680" cy="4525963"/>
          </a:xfrm>
        </p:spPr>
        <p:txBody>
          <a:bodyPr/>
          <a:lstStyle/>
          <a:p>
            <a:pPr marL="514350" indent="-514350">
              <a:lnSpc>
                <a:spcPct val="200000"/>
              </a:lnSpc>
              <a:buAutoNum type="alphaLcParenR"/>
            </a:pPr>
            <a:r>
              <a:rPr lang="hr-HR" dirty="0" smtClean="0"/>
              <a:t>Plitvička Jezera</a:t>
            </a:r>
          </a:p>
          <a:p>
            <a:pPr marL="514350" indent="-514350">
              <a:lnSpc>
                <a:spcPct val="200000"/>
              </a:lnSpc>
              <a:buAutoNum type="alphaLcParenR"/>
            </a:pPr>
            <a:r>
              <a:rPr lang="hr-HR" dirty="0" smtClean="0"/>
              <a:t>Plitvička jezera</a:t>
            </a:r>
          </a:p>
          <a:p>
            <a:pPr marL="514350" indent="-514350">
              <a:lnSpc>
                <a:spcPct val="200000"/>
              </a:lnSpc>
              <a:buAutoNum type="alphaLcParenR"/>
            </a:pPr>
            <a:r>
              <a:rPr lang="hr-HR" dirty="0" smtClean="0"/>
              <a:t>plitvička jezera</a:t>
            </a:r>
          </a:p>
        </p:txBody>
      </p:sp>
      <p:sp>
        <p:nvSpPr>
          <p:cNvPr id="4" name="Oval 3"/>
          <p:cNvSpPr/>
          <p:nvPr/>
        </p:nvSpPr>
        <p:spPr>
          <a:xfrm>
            <a:off x="1331640" y="2996952"/>
            <a:ext cx="648072" cy="648072"/>
          </a:xfrm>
          <a:prstGeom prst="ellipse">
            <a:avLst/>
          </a:prstGeom>
          <a:noFill/>
          <a:ln w="38100">
            <a:solidFill>
              <a:srgbClr val="8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ox(in)">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ox(in)">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box(in)">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8" presetClass="entr" presetSubtype="12" fill="hold" grpId="0" nodeType="clickEffect">
                                  <p:stCondLst>
                                    <p:cond delay="0"/>
                                  </p:stCondLst>
                                  <p:childTnLst>
                                    <p:set>
                                      <p:cBhvr>
                                        <p:cTn id="26" dur="1" fill="hold">
                                          <p:stCondLst>
                                            <p:cond delay="0"/>
                                          </p:stCondLst>
                                        </p:cTn>
                                        <p:tgtEl>
                                          <p:spTgt spid="4"/>
                                        </p:tgtEl>
                                        <p:attrNameLst>
                                          <p:attrName>style.visibility</p:attrName>
                                        </p:attrNameLst>
                                      </p:cBhvr>
                                      <p:to>
                                        <p:strVal val="visible"/>
                                      </p:to>
                                    </p:set>
                                    <p:animEffect transition="in" filter="strips(downLeft)">
                                      <p:cBhvr>
                                        <p:cTn id="2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827584" y="1052736"/>
          <a:ext cx="7488831" cy="4073598"/>
        </p:xfrm>
        <a:graphic>
          <a:graphicData uri="http://schemas.openxmlformats.org/drawingml/2006/table">
            <a:tbl>
              <a:tblPr firstRow="1" bandRow="1">
                <a:tableStyleId>{5C22544A-7EE6-4342-B048-85BDC9FD1C3A}</a:tableStyleId>
              </a:tblPr>
              <a:tblGrid>
                <a:gridCol w="2496277"/>
                <a:gridCol w="2496277"/>
                <a:gridCol w="2496277"/>
              </a:tblGrid>
              <a:tr h="678933">
                <a:tc>
                  <a:txBody>
                    <a:bodyPr/>
                    <a:lstStyle/>
                    <a:p>
                      <a:pPr algn="ctr"/>
                      <a:r>
                        <a:rPr lang="hr-HR" b="1" dirty="0" smtClean="0">
                          <a:solidFill>
                            <a:schemeClr val="tx1"/>
                          </a:solidFill>
                        </a:rPr>
                        <a:t>majka</a:t>
                      </a:r>
                      <a:endParaRPr lang="hr-HR" b="1" dirty="0">
                        <a:solidFill>
                          <a:schemeClr val="tx1"/>
                        </a:solidFill>
                      </a:endParaRPr>
                    </a:p>
                  </a:txBody>
                  <a:tcPr anchor="ctr">
                    <a:lnR w="38100" cap="flat" cmpd="sng" algn="ctr">
                      <a:solidFill>
                        <a:srgbClr val="800000"/>
                      </a:solidFill>
                      <a:prstDash val="solid"/>
                      <a:round/>
                      <a:headEnd type="none" w="med" len="med"/>
                      <a:tailEnd type="none" w="med" len="med"/>
                    </a:lnR>
                    <a:lnT w="38100" cap="flat" cmpd="sng" algn="ctr">
                      <a:solidFill>
                        <a:srgbClr val="800000"/>
                      </a:solidFill>
                      <a:prstDash val="solid"/>
                      <a:round/>
                      <a:headEnd type="none" w="med" len="med"/>
                      <a:tailEnd type="none" w="med" len="med"/>
                    </a:lnT>
                    <a:lnB w="38100" cap="flat" cmpd="sng" algn="ctr">
                      <a:solidFill>
                        <a:srgbClr val="800000"/>
                      </a:solidFill>
                      <a:prstDash val="solid"/>
                      <a:round/>
                      <a:headEnd type="none" w="med" len="med"/>
                      <a:tailEnd type="none" w="med" len="med"/>
                    </a:lnB>
                    <a:solidFill>
                      <a:srgbClr val="CC9900">
                        <a:alpha val="52000"/>
                      </a:srgbClr>
                    </a:solidFill>
                  </a:tcPr>
                </a:tc>
                <a:tc>
                  <a:txBody>
                    <a:bodyPr/>
                    <a:lstStyle/>
                    <a:p>
                      <a:pPr algn="ctr"/>
                      <a:r>
                        <a:rPr lang="hr-HR" b="1" dirty="0" smtClean="0">
                          <a:solidFill>
                            <a:schemeClr val="tx1"/>
                          </a:solidFill>
                        </a:rPr>
                        <a:t>pjevati</a:t>
                      </a:r>
                      <a:endParaRPr lang="hr-HR" b="1" dirty="0">
                        <a:solidFill>
                          <a:schemeClr val="tx1"/>
                        </a:solidFill>
                      </a:endParaRPr>
                    </a:p>
                  </a:txBody>
                  <a:tcPr anchor="ctr">
                    <a:lnL w="38100" cap="flat" cmpd="sng" algn="ctr">
                      <a:solidFill>
                        <a:srgbClr val="800000"/>
                      </a:solidFill>
                      <a:prstDash val="solid"/>
                      <a:round/>
                      <a:headEnd type="none" w="med" len="med"/>
                      <a:tailEnd type="none" w="med" len="med"/>
                    </a:lnL>
                    <a:lnR w="38100" cap="flat" cmpd="sng" algn="ctr">
                      <a:solidFill>
                        <a:srgbClr val="800000"/>
                      </a:solidFill>
                      <a:prstDash val="solid"/>
                      <a:round/>
                      <a:headEnd type="none" w="med" len="med"/>
                      <a:tailEnd type="none" w="med" len="med"/>
                    </a:lnR>
                    <a:lnT w="38100" cap="flat" cmpd="sng" algn="ctr">
                      <a:solidFill>
                        <a:srgbClr val="800000"/>
                      </a:solidFill>
                      <a:prstDash val="solid"/>
                      <a:round/>
                      <a:headEnd type="none" w="med" len="med"/>
                      <a:tailEnd type="none" w="med" len="med"/>
                    </a:lnT>
                    <a:lnB w="38100" cap="flat" cmpd="sng" algn="ctr">
                      <a:solidFill>
                        <a:srgbClr val="800000"/>
                      </a:solidFill>
                      <a:prstDash val="solid"/>
                      <a:round/>
                      <a:headEnd type="none" w="med" len="med"/>
                      <a:tailEnd type="none" w="med" len="med"/>
                    </a:lnB>
                    <a:solidFill>
                      <a:srgbClr val="CC9900">
                        <a:alpha val="52000"/>
                      </a:srgbClr>
                    </a:solidFill>
                  </a:tcPr>
                </a:tc>
                <a:tc>
                  <a:txBody>
                    <a:bodyPr/>
                    <a:lstStyle/>
                    <a:p>
                      <a:pPr algn="ctr"/>
                      <a:r>
                        <a:rPr lang="hr-HR" b="1" dirty="0" smtClean="0">
                          <a:solidFill>
                            <a:schemeClr val="tx1"/>
                          </a:solidFill>
                        </a:rPr>
                        <a:t>Anina</a:t>
                      </a:r>
                      <a:endParaRPr lang="hr-HR" b="1" dirty="0">
                        <a:solidFill>
                          <a:schemeClr val="tx1"/>
                        </a:solidFill>
                      </a:endParaRPr>
                    </a:p>
                  </a:txBody>
                  <a:tcPr anchor="ctr">
                    <a:lnL w="38100" cap="flat" cmpd="sng" algn="ctr">
                      <a:solidFill>
                        <a:srgbClr val="800000"/>
                      </a:solidFill>
                      <a:prstDash val="solid"/>
                      <a:round/>
                      <a:headEnd type="none" w="med" len="med"/>
                      <a:tailEnd type="none" w="med" len="med"/>
                    </a:lnL>
                    <a:lnT w="38100" cap="flat" cmpd="sng" algn="ctr">
                      <a:solidFill>
                        <a:srgbClr val="800000"/>
                      </a:solidFill>
                      <a:prstDash val="solid"/>
                      <a:round/>
                      <a:headEnd type="none" w="med" len="med"/>
                      <a:tailEnd type="none" w="med" len="med"/>
                    </a:lnT>
                    <a:lnB w="38100" cap="flat" cmpd="sng" algn="ctr">
                      <a:solidFill>
                        <a:srgbClr val="800000"/>
                      </a:solidFill>
                      <a:prstDash val="solid"/>
                      <a:round/>
                      <a:headEnd type="none" w="med" len="med"/>
                      <a:tailEnd type="none" w="med" len="med"/>
                    </a:lnB>
                    <a:solidFill>
                      <a:srgbClr val="CC9900">
                        <a:alpha val="52000"/>
                      </a:srgbClr>
                    </a:solidFill>
                  </a:tcPr>
                </a:tc>
              </a:tr>
              <a:tr h="678933">
                <a:tc>
                  <a:txBody>
                    <a:bodyPr/>
                    <a:lstStyle/>
                    <a:p>
                      <a:pPr algn="ctr"/>
                      <a:r>
                        <a:rPr lang="hr-HR" b="1" dirty="0" smtClean="0"/>
                        <a:t>kuća</a:t>
                      </a:r>
                      <a:endParaRPr lang="hr-HR" b="1" dirty="0"/>
                    </a:p>
                  </a:txBody>
                  <a:tcPr anchor="ctr">
                    <a:lnR w="38100" cap="flat" cmpd="sng" algn="ctr">
                      <a:solidFill>
                        <a:srgbClr val="800000"/>
                      </a:solidFill>
                      <a:prstDash val="solid"/>
                      <a:round/>
                      <a:headEnd type="none" w="med" len="med"/>
                      <a:tailEnd type="none" w="med" len="med"/>
                    </a:lnR>
                    <a:lnT w="38100" cap="flat" cmpd="sng" algn="ctr">
                      <a:solidFill>
                        <a:srgbClr val="800000"/>
                      </a:solidFill>
                      <a:prstDash val="solid"/>
                      <a:round/>
                      <a:headEnd type="none" w="med" len="med"/>
                      <a:tailEnd type="none" w="med" len="med"/>
                    </a:lnT>
                    <a:lnB w="38100" cap="flat" cmpd="sng" algn="ctr">
                      <a:solidFill>
                        <a:srgbClr val="800000"/>
                      </a:solidFill>
                      <a:prstDash val="solid"/>
                      <a:round/>
                      <a:headEnd type="none" w="med" len="med"/>
                      <a:tailEnd type="none" w="med" len="med"/>
                    </a:lnB>
                    <a:solidFill>
                      <a:srgbClr val="CC9900">
                        <a:alpha val="52000"/>
                      </a:srgbClr>
                    </a:solidFill>
                  </a:tcPr>
                </a:tc>
                <a:tc>
                  <a:txBody>
                    <a:bodyPr/>
                    <a:lstStyle/>
                    <a:p>
                      <a:pPr algn="ctr"/>
                      <a:r>
                        <a:rPr lang="hr-HR" b="1" dirty="0" smtClean="0"/>
                        <a:t>spavati</a:t>
                      </a:r>
                      <a:endParaRPr lang="hr-HR" b="1" dirty="0"/>
                    </a:p>
                  </a:txBody>
                  <a:tcPr anchor="ctr">
                    <a:lnL w="38100" cap="flat" cmpd="sng" algn="ctr">
                      <a:solidFill>
                        <a:srgbClr val="800000"/>
                      </a:solidFill>
                      <a:prstDash val="solid"/>
                      <a:round/>
                      <a:headEnd type="none" w="med" len="med"/>
                      <a:tailEnd type="none" w="med" len="med"/>
                    </a:lnL>
                    <a:lnR w="38100" cap="flat" cmpd="sng" algn="ctr">
                      <a:solidFill>
                        <a:srgbClr val="800000"/>
                      </a:solidFill>
                      <a:prstDash val="solid"/>
                      <a:round/>
                      <a:headEnd type="none" w="med" len="med"/>
                      <a:tailEnd type="none" w="med" len="med"/>
                    </a:lnR>
                    <a:lnT w="38100" cap="flat" cmpd="sng" algn="ctr">
                      <a:solidFill>
                        <a:srgbClr val="800000"/>
                      </a:solidFill>
                      <a:prstDash val="solid"/>
                      <a:round/>
                      <a:headEnd type="none" w="med" len="med"/>
                      <a:tailEnd type="none" w="med" len="med"/>
                    </a:lnT>
                    <a:lnB w="38100" cap="flat" cmpd="sng" algn="ctr">
                      <a:solidFill>
                        <a:srgbClr val="800000"/>
                      </a:solidFill>
                      <a:prstDash val="solid"/>
                      <a:round/>
                      <a:headEnd type="none" w="med" len="med"/>
                      <a:tailEnd type="none" w="med" len="med"/>
                    </a:lnB>
                    <a:solidFill>
                      <a:srgbClr val="CC9900">
                        <a:alpha val="52000"/>
                      </a:srgbClr>
                    </a:solidFill>
                  </a:tcPr>
                </a:tc>
                <a:tc>
                  <a:txBody>
                    <a:bodyPr/>
                    <a:lstStyle/>
                    <a:p>
                      <a:pPr algn="ctr"/>
                      <a:r>
                        <a:rPr lang="hr-HR" b="1" dirty="0" smtClean="0"/>
                        <a:t>crveno</a:t>
                      </a:r>
                      <a:endParaRPr lang="hr-HR" b="1" dirty="0"/>
                    </a:p>
                  </a:txBody>
                  <a:tcPr anchor="ctr">
                    <a:lnL w="38100" cap="flat" cmpd="sng" algn="ctr">
                      <a:solidFill>
                        <a:srgbClr val="800000"/>
                      </a:solidFill>
                      <a:prstDash val="solid"/>
                      <a:round/>
                      <a:headEnd type="none" w="med" len="med"/>
                      <a:tailEnd type="none" w="med" len="med"/>
                    </a:lnL>
                    <a:lnT w="38100" cap="flat" cmpd="sng" algn="ctr">
                      <a:solidFill>
                        <a:srgbClr val="800000"/>
                      </a:solidFill>
                      <a:prstDash val="solid"/>
                      <a:round/>
                      <a:headEnd type="none" w="med" len="med"/>
                      <a:tailEnd type="none" w="med" len="med"/>
                    </a:lnT>
                    <a:lnB w="38100" cap="flat" cmpd="sng" algn="ctr">
                      <a:solidFill>
                        <a:srgbClr val="800000"/>
                      </a:solidFill>
                      <a:prstDash val="solid"/>
                      <a:round/>
                      <a:headEnd type="none" w="med" len="med"/>
                      <a:tailEnd type="none" w="med" len="med"/>
                    </a:lnB>
                    <a:solidFill>
                      <a:srgbClr val="CC9900">
                        <a:alpha val="52000"/>
                      </a:srgbClr>
                    </a:solidFill>
                  </a:tcPr>
                </a:tc>
              </a:tr>
              <a:tr h="678933">
                <a:tc>
                  <a:txBody>
                    <a:bodyPr/>
                    <a:lstStyle/>
                    <a:p>
                      <a:pPr algn="ctr"/>
                      <a:r>
                        <a:rPr lang="hr-HR" b="1" dirty="0" smtClean="0"/>
                        <a:t>Zagreb</a:t>
                      </a:r>
                      <a:endParaRPr lang="hr-HR" b="1" dirty="0"/>
                    </a:p>
                  </a:txBody>
                  <a:tcPr anchor="ctr">
                    <a:lnR w="38100" cap="flat" cmpd="sng" algn="ctr">
                      <a:solidFill>
                        <a:srgbClr val="800000"/>
                      </a:solidFill>
                      <a:prstDash val="solid"/>
                      <a:round/>
                      <a:headEnd type="none" w="med" len="med"/>
                      <a:tailEnd type="none" w="med" len="med"/>
                    </a:lnR>
                    <a:lnT w="38100" cap="flat" cmpd="sng" algn="ctr">
                      <a:solidFill>
                        <a:srgbClr val="800000"/>
                      </a:solidFill>
                      <a:prstDash val="solid"/>
                      <a:round/>
                      <a:headEnd type="none" w="med" len="med"/>
                      <a:tailEnd type="none" w="med" len="med"/>
                    </a:lnT>
                    <a:lnB w="38100" cap="flat" cmpd="sng" algn="ctr">
                      <a:solidFill>
                        <a:srgbClr val="800000"/>
                      </a:solidFill>
                      <a:prstDash val="solid"/>
                      <a:round/>
                      <a:headEnd type="none" w="med" len="med"/>
                      <a:tailEnd type="none" w="med" len="med"/>
                    </a:lnB>
                    <a:solidFill>
                      <a:srgbClr val="CC9900">
                        <a:alpha val="52000"/>
                      </a:srgbClr>
                    </a:solidFill>
                  </a:tcPr>
                </a:tc>
                <a:tc>
                  <a:txBody>
                    <a:bodyPr/>
                    <a:lstStyle/>
                    <a:p>
                      <a:pPr algn="ctr"/>
                      <a:r>
                        <a:rPr lang="hr-HR" b="1" dirty="0" smtClean="0"/>
                        <a:t>kišiti</a:t>
                      </a:r>
                      <a:endParaRPr lang="hr-HR" b="1" dirty="0"/>
                    </a:p>
                  </a:txBody>
                  <a:tcPr anchor="ctr">
                    <a:lnL w="38100" cap="flat" cmpd="sng" algn="ctr">
                      <a:solidFill>
                        <a:srgbClr val="800000"/>
                      </a:solidFill>
                      <a:prstDash val="solid"/>
                      <a:round/>
                      <a:headEnd type="none" w="med" len="med"/>
                      <a:tailEnd type="none" w="med" len="med"/>
                    </a:lnL>
                    <a:lnR w="38100" cap="flat" cmpd="sng" algn="ctr">
                      <a:solidFill>
                        <a:srgbClr val="800000"/>
                      </a:solidFill>
                      <a:prstDash val="solid"/>
                      <a:round/>
                      <a:headEnd type="none" w="med" len="med"/>
                      <a:tailEnd type="none" w="med" len="med"/>
                    </a:lnR>
                    <a:lnT w="38100" cap="flat" cmpd="sng" algn="ctr">
                      <a:solidFill>
                        <a:srgbClr val="800000"/>
                      </a:solidFill>
                      <a:prstDash val="solid"/>
                      <a:round/>
                      <a:headEnd type="none" w="med" len="med"/>
                      <a:tailEnd type="none" w="med" len="med"/>
                    </a:lnT>
                    <a:lnB w="38100" cap="flat" cmpd="sng" algn="ctr">
                      <a:solidFill>
                        <a:srgbClr val="800000"/>
                      </a:solidFill>
                      <a:prstDash val="solid"/>
                      <a:round/>
                      <a:headEnd type="none" w="med" len="med"/>
                      <a:tailEnd type="none" w="med" len="med"/>
                    </a:lnB>
                    <a:solidFill>
                      <a:srgbClr val="CC9900">
                        <a:alpha val="52000"/>
                      </a:srgbClr>
                    </a:solidFill>
                  </a:tcPr>
                </a:tc>
                <a:tc>
                  <a:txBody>
                    <a:bodyPr/>
                    <a:lstStyle/>
                    <a:p>
                      <a:pPr algn="ctr"/>
                      <a:r>
                        <a:rPr lang="hr-HR" b="1" dirty="0" smtClean="0"/>
                        <a:t>Ivanov</a:t>
                      </a:r>
                      <a:endParaRPr lang="hr-HR" b="1" dirty="0"/>
                    </a:p>
                  </a:txBody>
                  <a:tcPr anchor="ctr">
                    <a:lnL w="38100" cap="flat" cmpd="sng" algn="ctr">
                      <a:solidFill>
                        <a:srgbClr val="800000"/>
                      </a:solidFill>
                      <a:prstDash val="solid"/>
                      <a:round/>
                      <a:headEnd type="none" w="med" len="med"/>
                      <a:tailEnd type="none" w="med" len="med"/>
                    </a:lnL>
                    <a:lnT w="38100" cap="flat" cmpd="sng" algn="ctr">
                      <a:solidFill>
                        <a:srgbClr val="800000"/>
                      </a:solidFill>
                      <a:prstDash val="solid"/>
                      <a:round/>
                      <a:headEnd type="none" w="med" len="med"/>
                      <a:tailEnd type="none" w="med" len="med"/>
                    </a:lnT>
                    <a:lnB w="38100" cap="flat" cmpd="sng" algn="ctr">
                      <a:solidFill>
                        <a:srgbClr val="800000"/>
                      </a:solidFill>
                      <a:prstDash val="solid"/>
                      <a:round/>
                      <a:headEnd type="none" w="med" len="med"/>
                      <a:tailEnd type="none" w="med" len="med"/>
                    </a:lnB>
                    <a:solidFill>
                      <a:srgbClr val="CC9900">
                        <a:alpha val="52000"/>
                      </a:srgbClr>
                    </a:solidFill>
                  </a:tcPr>
                </a:tc>
              </a:tr>
              <a:tr h="678933">
                <a:tc>
                  <a:txBody>
                    <a:bodyPr/>
                    <a:lstStyle/>
                    <a:p>
                      <a:pPr algn="ctr"/>
                      <a:r>
                        <a:rPr lang="hr-HR" b="1" dirty="0" smtClean="0"/>
                        <a:t>kiša</a:t>
                      </a:r>
                      <a:endParaRPr lang="hr-HR" b="1" dirty="0"/>
                    </a:p>
                  </a:txBody>
                  <a:tcPr anchor="ctr">
                    <a:lnR w="38100" cap="flat" cmpd="sng" algn="ctr">
                      <a:solidFill>
                        <a:srgbClr val="800000"/>
                      </a:solidFill>
                      <a:prstDash val="solid"/>
                      <a:round/>
                      <a:headEnd type="none" w="med" len="med"/>
                      <a:tailEnd type="none" w="med" len="med"/>
                    </a:lnR>
                    <a:lnT w="38100" cap="flat" cmpd="sng" algn="ctr">
                      <a:solidFill>
                        <a:srgbClr val="800000"/>
                      </a:solidFill>
                      <a:prstDash val="solid"/>
                      <a:round/>
                      <a:headEnd type="none" w="med" len="med"/>
                      <a:tailEnd type="none" w="med" len="med"/>
                    </a:lnT>
                    <a:lnB w="38100" cap="flat" cmpd="sng" algn="ctr">
                      <a:solidFill>
                        <a:srgbClr val="800000"/>
                      </a:solidFill>
                      <a:prstDash val="solid"/>
                      <a:round/>
                      <a:headEnd type="none" w="med" len="med"/>
                      <a:tailEnd type="none" w="med" len="med"/>
                    </a:lnB>
                    <a:solidFill>
                      <a:srgbClr val="CC9900">
                        <a:alpha val="52000"/>
                      </a:srgbClr>
                    </a:solidFill>
                  </a:tcPr>
                </a:tc>
                <a:tc>
                  <a:txBody>
                    <a:bodyPr/>
                    <a:lstStyle/>
                    <a:p>
                      <a:pPr algn="ctr"/>
                      <a:r>
                        <a:rPr lang="hr-HR" b="1" dirty="0" smtClean="0"/>
                        <a:t>pisati</a:t>
                      </a:r>
                      <a:endParaRPr lang="hr-HR" b="1" dirty="0"/>
                    </a:p>
                  </a:txBody>
                  <a:tcPr anchor="ctr">
                    <a:lnL w="38100" cap="flat" cmpd="sng" algn="ctr">
                      <a:solidFill>
                        <a:srgbClr val="800000"/>
                      </a:solidFill>
                      <a:prstDash val="solid"/>
                      <a:round/>
                      <a:headEnd type="none" w="med" len="med"/>
                      <a:tailEnd type="none" w="med" len="med"/>
                    </a:lnL>
                    <a:lnR w="38100" cap="flat" cmpd="sng" algn="ctr">
                      <a:solidFill>
                        <a:srgbClr val="800000"/>
                      </a:solidFill>
                      <a:prstDash val="solid"/>
                      <a:round/>
                      <a:headEnd type="none" w="med" len="med"/>
                      <a:tailEnd type="none" w="med" len="med"/>
                    </a:lnR>
                    <a:lnT w="38100" cap="flat" cmpd="sng" algn="ctr">
                      <a:solidFill>
                        <a:srgbClr val="800000"/>
                      </a:solidFill>
                      <a:prstDash val="solid"/>
                      <a:round/>
                      <a:headEnd type="none" w="med" len="med"/>
                      <a:tailEnd type="none" w="med" len="med"/>
                    </a:lnT>
                    <a:lnB w="38100" cap="flat" cmpd="sng" algn="ctr">
                      <a:solidFill>
                        <a:srgbClr val="800000"/>
                      </a:solidFill>
                      <a:prstDash val="solid"/>
                      <a:round/>
                      <a:headEnd type="none" w="med" len="med"/>
                      <a:tailEnd type="none" w="med" len="med"/>
                    </a:lnB>
                    <a:solidFill>
                      <a:srgbClr val="CC9900">
                        <a:alpha val="52000"/>
                      </a:srgbClr>
                    </a:solidFill>
                  </a:tcPr>
                </a:tc>
                <a:tc>
                  <a:txBody>
                    <a:bodyPr/>
                    <a:lstStyle/>
                    <a:p>
                      <a:pPr algn="ctr"/>
                      <a:r>
                        <a:rPr lang="hr-HR" b="1" dirty="0" smtClean="0"/>
                        <a:t>zagrebačke</a:t>
                      </a:r>
                      <a:endParaRPr lang="hr-HR" b="1" dirty="0"/>
                    </a:p>
                  </a:txBody>
                  <a:tcPr anchor="ctr">
                    <a:lnL w="38100" cap="flat" cmpd="sng" algn="ctr">
                      <a:solidFill>
                        <a:srgbClr val="800000"/>
                      </a:solidFill>
                      <a:prstDash val="solid"/>
                      <a:round/>
                      <a:headEnd type="none" w="med" len="med"/>
                      <a:tailEnd type="none" w="med" len="med"/>
                    </a:lnL>
                    <a:lnT w="38100" cap="flat" cmpd="sng" algn="ctr">
                      <a:solidFill>
                        <a:srgbClr val="800000"/>
                      </a:solidFill>
                      <a:prstDash val="solid"/>
                      <a:round/>
                      <a:headEnd type="none" w="med" len="med"/>
                      <a:tailEnd type="none" w="med" len="med"/>
                    </a:lnT>
                    <a:lnB w="38100" cap="flat" cmpd="sng" algn="ctr">
                      <a:solidFill>
                        <a:srgbClr val="800000"/>
                      </a:solidFill>
                      <a:prstDash val="solid"/>
                      <a:round/>
                      <a:headEnd type="none" w="med" len="med"/>
                      <a:tailEnd type="none" w="med" len="med"/>
                    </a:lnB>
                    <a:solidFill>
                      <a:srgbClr val="CC9900">
                        <a:alpha val="52000"/>
                      </a:srgbClr>
                    </a:solidFill>
                  </a:tcPr>
                </a:tc>
              </a:tr>
              <a:tr h="678933">
                <a:tc>
                  <a:txBody>
                    <a:bodyPr/>
                    <a:lstStyle/>
                    <a:p>
                      <a:pPr algn="ctr"/>
                      <a:r>
                        <a:rPr lang="hr-HR" b="1" dirty="0" smtClean="0"/>
                        <a:t>IMENICE</a:t>
                      </a:r>
                      <a:endParaRPr lang="hr-HR" b="1" dirty="0"/>
                    </a:p>
                  </a:txBody>
                  <a:tcPr anchor="ctr">
                    <a:lnR w="38100" cap="flat" cmpd="sng" algn="ctr">
                      <a:solidFill>
                        <a:srgbClr val="800000"/>
                      </a:solidFill>
                      <a:prstDash val="solid"/>
                      <a:round/>
                      <a:headEnd type="none" w="med" len="med"/>
                      <a:tailEnd type="none" w="med" len="med"/>
                    </a:lnR>
                    <a:lnT w="38100" cap="flat" cmpd="sng" algn="ctr">
                      <a:solidFill>
                        <a:srgbClr val="800000"/>
                      </a:solidFill>
                      <a:prstDash val="solid"/>
                      <a:round/>
                      <a:headEnd type="none" w="med" len="med"/>
                      <a:tailEnd type="none" w="med" len="med"/>
                    </a:lnT>
                    <a:lnB w="38100" cap="flat" cmpd="sng" algn="ctr">
                      <a:solidFill>
                        <a:srgbClr val="800000"/>
                      </a:solidFill>
                      <a:prstDash val="solid"/>
                      <a:round/>
                      <a:headEnd type="none" w="med" len="med"/>
                      <a:tailEnd type="none" w="med" len="med"/>
                    </a:lnB>
                    <a:solidFill>
                      <a:srgbClr val="CC9900">
                        <a:alpha val="76000"/>
                      </a:srgbClr>
                    </a:solidFill>
                  </a:tcPr>
                </a:tc>
                <a:tc>
                  <a:txBody>
                    <a:bodyPr/>
                    <a:lstStyle/>
                    <a:p>
                      <a:pPr algn="ctr"/>
                      <a:r>
                        <a:rPr lang="hr-HR" b="1" dirty="0" smtClean="0"/>
                        <a:t>GLAGOLI</a:t>
                      </a:r>
                      <a:endParaRPr lang="hr-HR" b="1" dirty="0"/>
                    </a:p>
                  </a:txBody>
                  <a:tcPr anchor="ctr">
                    <a:lnL w="38100" cap="flat" cmpd="sng" algn="ctr">
                      <a:solidFill>
                        <a:srgbClr val="800000"/>
                      </a:solidFill>
                      <a:prstDash val="solid"/>
                      <a:round/>
                      <a:headEnd type="none" w="med" len="med"/>
                      <a:tailEnd type="none" w="med" len="med"/>
                    </a:lnL>
                    <a:lnR w="38100" cap="flat" cmpd="sng" algn="ctr">
                      <a:solidFill>
                        <a:srgbClr val="800000"/>
                      </a:solidFill>
                      <a:prstDash val="solid"/>
                      <a:round/>
                      <a:headEnd type="none" w="med" len="med"/>
                      <a:tailEnd type="none" w="med" len="med"/>
                    </a:lnR>
                    <a:lnT w="38100" cap="flat" cmpd="sng" algn="ctr">
                      <a:solidFill>
                        <a:srgbClr val="800000"/>
                      </a:solidFill>
                      <a:prstDash val="solid"/>
                      <a:round/>
                      <a:headEnd type="none" w="med" len="med"/>
                      <a:tailEnd type="none" w="med" len="med"/>
                    </a:lnT>
                    <a:lnB w="38100" cap="flat" cmpd="sng" algn="ctr">
                      <a:solidFill>
                        <a:srgbClr val="800000"/>
                      </a:solidFill>
                      <a:prstDash val="solid"/>
                      <a:round/>
                      <a:headEnd type="none" w="med" len="med"/>
                      <a:tailEnd type="none" w="med" len="med"/>
                    </a:lnB>
                    <a:solidFill>
                      <a:srgbClr val="CC9900">
                        <a:alpha val="76000"/>
                      </a:srgbClr>
                    </a:solidFill>
                  </a:tcPr>
                </a:tc>
                <a:tc>
                  <a:txBody>
                    <a:bodyPr/>
                    <a:lstStyle/>
                    <a:p>
                      <a:pPr algn="ctr"/>
                      <a:r>
                        <a:rPr lang="hr-HR" b="1" dirty="0" smtClean="0"/>
                        <a:t>PRIDJEVI</a:t>
                      </a:r>
                      <a:endParaRPr lang="hr-HR" b="1" dirty="0"/>
                    </a:p>
                  </a:txBody>
                  <a:tcPr anchor="ctr">
                    <a:lnL w="38100" cap="flat" cmpd="sng" algn="ctr">
                      <a:solidFill>
                        <a:srgbClr val="800000"/>
                      </a:solidFill>
                      <a:prstDash val="solid"/>
                      <a:round/>
                      <a:headEnd type="none" w="med" len="med"/>
                      <a:tailEnd type="none" w="med" len="med"/>
                    </a:lnL>
                    <a:lnT w="38100" cap="flat" cmpd="sng" algn="ctr">
                      <a:solidFill>
                        <a:srgbClr val="800000"/>
                      </a:solidFill>
                      <a:prstDash val="solid"/>
                      <a:round/>
                      <a:headEnd type="none" w="med" len="med"/>
                      <a:tailEnd type="none" w="med" len="med"/>
                    </a:lnT>
                    <a:lnB w="38100" cap="flat" cmpd="sng" algn="ctr">
                      <a:solidFill>
                        <a:srgbClr val="800000"/>
                      </a:solidFill>
                      <a:prstDash val="solid"/>
                      <a:round/>
                      <a:headEnd type="none" w="med" len="med"/>
                      <a:tailEnd type="none" w="med" len="med"/>
                    </a:lnB>
                    <a:solidFill>
                      <a:srgbClr val="CC9900">
                        <a:alpha val="76000"/>
                      </a:srgbClr>
                    </a:solidFill>
                  </a:tcPr>
                </a:tc>
              </a:tr>
              <a:tr h="678933">
                <a:tc gridSpan="3">
                  <a:txBody>
                    <a:bodyPr/>
                    <a:lstStyle/>
                    <a:p>
                      <a:pPr algn="ctr"/>
                      <a:r>
                        <a:rPr lang="hr-HR" sz="3200" b="1" dirty="0" smtClean="0">
                          <a:solidFill>
                            <a:srgbClr val="800000"/>
                          </a:solidFill>
                          <a:effectLst>
                            <a:outerShdw blurRad="38100" dist="38100" dir="2700000" algn="tl">
                              <a:srgbClr val="000000">
                                <a:alpha val="43137"/>
                              </a:srgbClr>
                            </a:outerShdw>
                          </a:effectLst>
                        </a:rPr>
                        <a:t>VRSTE</a:t>
                      </a:r>
                      <a:r>
                        <a:rPr lang="hr-HR" sz="3200" b="1" baseline="0" dirty="0" smtClean="0">
                          <a:solidFill>
                            <a:srgbClr val="800000"/>
                          </a:solidFill>
                          <a:effectLst>
                            <a:outerShdw blurRad="38100" dist="38100" dir="2700000" algn="tl">
                              <a:srgbClr val="000000">
                                <a:alpha val="43137"/>
                              </a:srgbClr>
                            </a:outerShdw>
                          </a:effectLst>
                        </a:rPr>
                        <a:t> RIJEČI</a:t>
                      </a:r>
                      <a:endParaRPr lang="hr-HR" sz="3200" b="1" dirty="0">
                        <a:solidFill>
                          <a:srgbClr val="800000"/>
                        </a:solidFill>
                        <a:effectLst>
                          <a:outerShdw blurRad="38100" dist="38100" dir="2700000" algn="tl">
                            <a:srgbClr val="000000">
                              <a:alpha val="43137"/>
                            </a:srgbClr>
                          </a:outerShdw>
                        </a:effectLst>
                      </a:endParaRPr>
                    </a:p>
                  </a:txBody>
                  <a:tcPr anchor="ctr">
                    <a:lnT w="38100" cap="flat" cmpd="sng" algn="ctr">
                      <a:solidFill>
                        <a:srgbClr val="800000"/>
                      </a:solidFill>
                      <a:prstDash val="solid"/>
                      <a:round/>
                      <a:headEnd type="none" w="med" len="med"/>
                      <a:tailEnd type="none" w="med" len="med"/>
                    </a:lnT>
                    <a:solidFill>
                      <a:srgbClr val="CC9900"/>
                    </a:solidFill>
                  </a:tcPr>
                </a:tc>
                <a:tc hMerge="1">
                  <a:txBody>
                    <a:bodyPr/>
                    <a:lstStyle/>
                    <a:p>
                      <a:pPr algn="ctr"/>
                      <a:endParaRPr lang="hr-HR" dirty="0"/>
                    </a:p>
                  </a:txBody>
                  <a:tcPr anchor="ctr">
                    <a:lnL w="38100" cap="flat" cmpd="sng" algn="ctr">
                      <a:solidFill>
                        <a:srgbClr val="800000"/>
                      </a:solidFill>
                      <a:prstDash val="solid"/>
                      <a:round/>
                      <a:headEnd type="none" w="med" len="med"/>
                      <a:tailEnd type="none" w="med" len="med"/>
                    </a:lnL>
                    <a:lnR w="38100" cap="flat" cmpd="sng" algn="ctr">
                      <a:solidFill>
                        <a:srgbClr val="800000"/>
                      </a:solidFill>
                      <a:prstDash val="solid"/>
                      <a:round/>
                      <a:headEnd type="none" w="med" len="med"/>
                      <a:tailEnd type="none" w="med" len="med"/>
                    </a:lnR>
                    <a:lnT w="38100" cap="flat" cmpd="sng" algn="ctr">
                      <a:solidFill>
                        <a:srgbClr val="800000"/>
                      </a:solidFill>
                      <a:prstDash val="solid"/>
                      <a:round/>
                      <a:headEnd type="none" w="med" len="med"/>
                      <a:tailEnd type="none" w="med" len="med"/>
                    </a:lnT>
                    <a:solidFill>
                      <a:srgbClr val="CC9900"/>
                    </a:solidFill>
                  </a:tcPr>
                </a:tc>
                <a:tc hMerge="1">
                  <a:txBody>
                    <a:bodyPr/>
                    <a:lstStyle/>
                    <a:p>
                      <a:pPr algn="ctr"/>
                      <a:endParaRPr lang="hr-HR" dirty="0"/>
                    </a:p>
                  </a:txBody>
                  <a:tcPr anchor="ctr">
                    <a:lnL w="38100" cap="flat" cmpd="sng" algn="ctr">
                      <a:solidFill>
                        <a:srgbClr val="800000"/>
                      </a:solidFill>
                      <a:prstDash val="solid"/>
                      <a:round/>
                      <a:headEnd type="none" w="med" len="med"/>
                      <a:tailEnd type="none" w="med" len="med"/>
                    </a:lnL>
                    <a:lnT w="38100" cap="flat" cmpd="sng" algn="ctr">
                      <a:solidFill>
                        <a:srgbClr val="800000"/>
                      </a:solidFill>
                      <a:prstDash val="solid"/>
                      <a:round/>
                      <a:headEnd type="none" w="med" len="med"/>
                      <a:tailEnd type="none" w="med" len="med"/>
                    </a:lnT>
                    <a:solidFill>
                      <a:srgbClr val="CC9900"/>
                    </a:solidFill>
                  </a:tcPr>
                </a:tc>
              </a:tr>
            </a:tbl>
          </a:graphicData>
        </a:graphic>
      </p:graphicFrame>
      <p:sp>
        <p:nvSpPr>
          <p:cNvPr id="5" name="Rectangle 4"/>
          <p:cNvSpPr/>
          <p:nvPr/>
        </p:nvSpPr>
        <p:spPr>
          <a:xfrm>
            <a:off x="827584" y="980728"/>
            <a:ext cx="2520280" cy="720080"/>
          </a:xfrm>
          <a:prstGeom prst="rect">
            <a:avLst/>
          </a:prstGeom>
          <a:solidFill>
            <a:srgbClr val="800000"/>
          </a:solidFill>
          <a:ln w="28575" cap="sq">
            <a:solidFill>
              <a:srgbClr val="CC9900"/>
            </a:solid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r-HR" sz="2800" b="1" dirty="0" smtClean="0"/>
              <a:t>1</a:t>
            </a:r>
            <a:endParaRPr lang="hr-HR" sz="2800" b="1" dirty="0"/>
          </a:p>
        </p:txBody>
      </p:sp>
      <p:sp>
        <p:nvSpPr>
          <p:cNvPr id="6" name="Rectangle 5"/>
          <p:cNvSpPr/>
          <p:nvPr/>
        </p:nvSpPr>
        <p:spPr>
          <a:xfrm>
            <a:off x="827584" y="3068960"/>
            <a:ext cx="2520280" cy="720080"/>
          </a:xfrm>
          <a:prstGeom prst="rect">
            <a:avLst/>
          </a:prstGeom>
          <a:solidFill>
            <a:srgbClr val="800000"/>
          </a:solidFill>
          <a:ln w="28575" cap="sq">
            <a:solidFill>
              <a:srgbClr val="CC9900"/>
            </a:solid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r-HR" sz="2800" b="1" dirty="0" smtClean="0"/>
              <a:t>4</a:t>
            </a:r>
            <a:endParaRPr lang="hr-HR" sz="2800" b="1" dirty="0"/>
          </a:p>
        </p:txBody>
      </p:sp>
      <p:sp>
        <p:nvSpPr>
          <p:cNvPr id="7" name="Rectangle 6"/>
          <p:cNvSpPr/>
          <p:nvPr/>
        </p:nvSpPr>
        <p:spPr>
          <a:xfrm>
            <a:off x="827584" y="3789040"/>
            <a:ext cx="2520280" cy="720080"/>
          </a:xfrm>
          <a:prstGeom prst="rect">
            <a:avLst/>
          </a:prstGeom>
          <a:solidFill>
            <a:srgbClr val="CC6600"/>
          </a:solidFill>
          <a:ln w="28575" cap="sq">
            <a:solidFill>
              <a:srgbClr val="CC9900"/>
            </a:solid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r-HR" sz="3600" b="1" dirty="0" smtClean="0">
                <a:ln w="18000">
                  <a:solidFill>
                    <a:srgbClr val="800000"/>
                  </a:solidFill>
                  <a:prstDash val="solid"/>
                  <a:miter lim="800000"/>
                </a:ln>
                <a:noFill/>
                <a:effectLst>
                  <a:outerShdw blurRad="25500" dist="23000" dir="7020000" algn="tl">
                    <a:srgbClr val="000000">
                      <a:alpha val="50000"/>
                    </a:srgbClr>
                  </a:outerShdw>
                </a:effectLst>
              </a:rPr>
              <a:t>A</a:t>
            </a:r>
            <a:endParaRPr lang="hr-HR" sz="3600" b="1" dirty="0">
              <a:ln w="18000">
                <a:solidFill>
                  <a:srgbClr val="800000"/>
                </a:solidFill>
                <a:prstDash val="solid"/>
                <a:miter lim="800000"/>
              </a:ln>
              <a:noFill/>
              <a:effectLst>
                <a:outerShdw blurRad="25500" dist="23000" dir="7020000" algn="tl">
                  <a:srgbClr val="000000">
                    <a:alpha val="50000"/>
                  </a:srgbClr>
                </a:outerShdw>
              </a:effectLst>
            </a:endParaRPr>
          </a:p>
        </p:txBody>
      </p:sp>
      <p:sp>
        <p:nvSpPr>
          <p:cNvPr id="8" name="Rectangle 7"/>
          <p:cNvSpPr/>
          <p:nvPr/>
        </p:nvSpPr>
        <p:spPr>
          <a:xfrm>
            <a:off x="827584" y="1700808"/>
            <a:ext cx="2520280" cy="720080"/>
          </a:xfrm>
          <a:prstGeom prst="rect">
            <a:avLst/>
          </a:prstGeom>
          <a:solidFill>
            <a:srgbClr val="800000"/>
          </a:solidFill>
          <a:ln w="28575" cap="sq">
            <a:solidFill>
              <a:srgbClr val="CC9900"/>
            </a:solid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r-HR" sz="2800" b="1" dirty="0" smtClean="0"/>
              <a:t>2</a:t>
            </a:r>
            <a:endParaRPr lang="hr-HR" sz="2800" b="1" dirty="0"/>
          </a:p>
        </p:txBody>
      </p:sp>
      <p:sp>
        <p:nvSpPr>
          <p:cNvPr id="9" name="Rectangle 8"/>
          <p:cNvSpPr/>
          <p:nvPr/>
        </p:nvSpPr>
        <p:spPr>
          <a:xfrm>
            <a:off x="827584" y="2348880"/>
            <a:ext cx="2520280" cy="720080"/>
          </a:xfrm>
          <a:prstGeom prst="rect">
            <a:avLst/>
          </a:prstGeom>
          <a:solidFill>
            <a:srgbClr val="800000"/>
          </a:solidFill>
          <a:ln w="28575" cap="sq">
            <a:solidFill>
              <a:srgbClr val="CC9900"/>
            </a:solid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r-HR" sz="2800" b="1" dirty="0" smtClean="0"/>
              <a:t>3</a:t>
            </a:r>
            <a:endParaRPr lang="hr-HR" sz="2800" b="1" dirty="0"/>
          </a:p>
        </p:txBody>
      </p:sp>
      <p:sp>
        <p:nvSpPr>
          <p:cNvPr id="10" name="Rectangle 9"/>
          <p:cNvSpPr/>
          <p:nvPr/>
        </p:nvSpPr>
        <p:spPr>
          <a:xfrm>
            <a:off x="5868144" y="3789040"/>
            <a:ext cx="2448272" cy="720080"/>
          </a:xfrm>
          <a:prstGeom prst="rect">
            <a:avLst/>
          </a:prstGeom>
          <a:solidFill>
            <a:srgbClr val="CC6600"/>
          </a:solidFill>
          <a:ln w="28575" cap="sq">
            <a:solidFill>
              <a:srgbClr val="CC9900"/>
            </a:solid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r-HR" sz="3600" b="1" dirty="0" smtClean="0">
                <a:ln w="18000">
                  <a:solidFill>
                    <a:srgbClr val="800000"/>
                  </a:solidFill>
                  <a:prstDash val="solid"/>
                  <a:miter lim="800000"/>
                </a:ln>
                <a:noFill/>
                <a:effectLst>
                  <a:outerShdw blurRad="25500" dist="23000" dir="7020000" algn="tl">
                    <a:srgbClr val="000000">
                      <a:alpha val="50000"/>
                    </a:srgbClr>
                  </a:outerShdw>
                </a:effectLst>
              </a:rPr>
              <a:t>C</a:t>
            </a:r>
            <a:endParaRPr lang="hr-HR" sz="3600" b="1" dirty="0">
              <a:ln w="18000">
                <a:solidFill>
                  <a:srgbClr val="800000"/>
                </a:solidFill>
                <a:prstDash val="solid"/>
                <a:miter lim="800000"/>
              </a:ln>
              <a:noFill/>
              <a:effectLst>
                <a:outerShdw blurRad="25500" dist="23000" dir="7020000" algn="tl">
                  <a:srgbClr val="000000">
                    <a:alpha val="50000"/>
                  </a:srgbClr>
                </a:outerShdw>
              </a:effectLst>
            </a:endParaRPr>
          </a:p>
        </p:txBody>
      </p:sp>
      <p:sp>
        <p:nvSpPr>
          <p:cNvPr id="11" name="Rectangle 10"/>
          <p:cNvSpPr/>
          <p:nvPr/>
        </p:nvSpPr>
        <p:spPr>
          <a:xfrm>
            <a:off x="3347864" y="3789040"/>
            <a:ext cx="2520280" cy="720080"/>
          </a:xfrm>
          <a:prstGeom prst="rect">
            <a:avLst/>
          </a:prstGeom>
          <a:solidFill>
            <a:srgbClr val="CC6600"/>
          </a:solidFill>
          <a:ln w="28575" cap="sq">
            <a:solidFill>
              <a:srgbClr val="CC9900"/>
            </a:solid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r-HR" sz="3600" b="1" dirty="0" smtClean="0">
                <a:ln w="18000">
                  <a:solidFill>
                    <a:srgbClr val="800000"/>
                  </a:solidFill>
                  <a:prstDash val="solid"/>
                  <a:miter lim="800000"/>
                </a:ln>
                <a:noFill/>
                <a:effectLst>
                  <a:outerShdw blurRad="25500" dist="23000" dir="7020000" algn="tl">
                    <a:srgbClr val="000000">
                      <a:alpha val="50000"/>
                    </a:srgbClr>
                  </a:outerShdw>
                </a:effectLst>
              </a:rPr>
              <a:t>B</a:t>
            </a:r>
            <a:endParaRPr lang="hr-HR" sz="3600" b="1" dirty="0">
              <a:ln w="18000">
                <a:solidFill>
                  <a:srgbClr val="800000"/>
                </a:solidFill>
                <a:prstDash val="solid"/>
                <a:miter lim="800000"/>
              </a:ln>
              <a:noFill/>
              <a:effectLst>
                <a:outerShdw blurRad="25500" dist="23000" dir="7020000" algn="tl">
                  <a:srgbClr val="000000">
                    <a:alpha val="50000"/>
                  </a:srgbClr>
                </a:outerShdw>
              </a:effectLst>
            </a:endParaRPr>
          </a:p>
        </p:txBody>
      </p:sp>
      <p:sp>
        <p:nvSpPr>
          <p:cNvPr id="12" name="Rectangle 11"/>
          <p:cNvSpPr/>
          <p:nvPr/>
        </p:nvSpPr>
        <p:spPr>
          <a:xfrm>
            <a:off x="3347864" y="980728"/>
            <a:ext cx="2520280" cy="720080"/>
          </a:xfrm>
          <a:prstGeom prst="rect">
            <a:avLst/>
          </a:prstGeom>
          <a:solidFill>
            <a:srgbClr val="800000"/>
          </a:solidFill>
          <a:ln w="28575" cap="sq">
            <a:solidFill>
              <a:srgbClr val="CC9900"/>
            </a:solid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r-HR" sz="2800" b="1" dirty="0" smtClean="0"/>
              <a:t>1</a:t>
            </a:r>
            <a:endParaRPr lang="hr-HR" sz="2800" b="1" dirty="0"/>
          </a:p>
        </p:txBody>
      </p:sp>
      <p:sp>
        <p:nvSpPr>
          <p:cNvPr id="13" name="Rectangle 12"/>
          <p:cNvSpPr/>
          <p:nvPr/>
        </p:nvSpPr>
        <p:spPr>
          <a:xfrm>
            <a:off x="3347864" y="1700808"/>
            <a:ext cx="2520280" cy="720080"/>
          </a:xfrm>
          <a:prstGeom prst="rect">
            <a:avLst/>
          </a:prstGeom>
          <a:solidFill>
            <a:srgbClr val="800000"/>
          </a:solidFill>
          <a:ln w="28575" cap="sq">
            <a:solidFill>
              <a:srgbClr val="CC9900"/>
            </a:solid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r-HR" sz="2800" b="1" dirty="0" smtClean="0"/>
              <a:t>2</a:t>
            </a:r>
            <a:endParaRPr lang="hr-HR" sz="2800" b="1" dirty="0"/>
          </a:p>
        </p:txBody>
      </p:sp>
      <p:sp>
        <p:nvSpPr>
          <p:cNvPr id="14" name="Rectangle 13"/>
          <p:cNvSpPr/>
          <p:nvPr/>
        </p:nvSpPr>
        <p:spPr>
          <a:xfrm>
            <a:off x="3347864" y="2348880"/>
            <a:ext cx="2520280" cy="720080"/>
          </a:xfrm>
          <a:prstGeom prst="rect">
            <a:avLst/>
          </a:prstGeom>
          <a:solidFill>
            <a:srgbClr val="800000"/>
          </a:solidFill>
          <a:ln w="28575" cap="sq">
            <a:solidFill>
              <a:srgbClr val="CC9900"/>
            </a:solid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r-HR" sz="2800" b="1" dirty="0" smtClean="0"/>
              <a:t>3</a:t>
            </a:r>
            <a:endParaRPr lang="hr-HR" sz="2800" b="1" dirty="0"/>
          </a:p>
        </p:txBody>
      </p:sp>
      <p:sp>
        <p:nvSpPr>
          <p:cNvPr id="15" name="Rectangle 14"/>
          <p:cNvSpPr/>
          <p:nvPr/>
        </p:nvSpPr>
        <p:spPr>
          <a:xfrm>
            <a:off x="3347864" y="3068960"/>
            <a:ext cx="2520280" cy="720080"/>
          </a:xfrm>
          <a:prstGeom prst="rect">
            <a:avLst/>
          </a:prstGeom>
          <a:solidFill>
            <a:srgbClr val="800000"/>
          </a:solidFill>
          <a:ln w="28575" cap="sq">
            <a:solidFill>
              <a:srgbClr val="CC9900"/>
            </a:solid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r-HR" sz="2800" b="1" dirty="0" smtClean="0"/>
              <a:t>4</a:t>
            </a:r>
            <a:endParaRPr lang="hr-HR" sz="2800" b="1" dirty="0"/>
          </a:p>
        </p:txBody>
      </p:sp>
      <p:sp>
        <p:nvSpPr>
          <p:cNvPr id="16" name="Rectangle 15"/>
          <p:cNvSpPr/>
          <p:nvPr/>
        </p:nvSpPr>
        <p:spPr>
          <a:xfrm>
            <a:off x="827584" y="4509120"/>
            <a:ext cx="7488832" cy="720080"/>
          </a:xfrm>
          <a:prstGeom prst="rect">
            <a:avLst/>
          </a:prstGeom>
          <a:solidFill>
            <a:srgbClr val="800000"/>
          </a:solidFill>
          <a:ln w="28575" cap="sq">
            <a:solidFill>
              <a:srgbClr val="CC9900"/>
            </a:solid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r-HR" sz="2800" b="1" dirty="0" smtClean="0"/>
              <a:t>KONAČNO RJEŠENJE</a:t>
            </a:r>
            <a:endParaRPr lang="hr-HR" sz="2800" b="1" dirty="0"/>
          </a:p>
        </p:txBody>
      </p:sp>
      <p:sp>
        <p:nvSpPr>
          <p:cNvPr id="17" name="Rectangle 16"/>
          <p:cNvSpPr/>
          <p:nvPr/>
        </p:nvSpPr>
        <p:spPr>
          <a:xfrm>
            <a:off x="5868144" y="980728"/>
            <a:ext cx="2448272" cy="720080"/>
          </a:xfrm>
          <a:prstGeom prst="rect">
            <a:avLst/>
          </a:prstGeom>
          <a:solidFill>
            <a:srgbClr val="800000"/>
          </a:solidFill>
          <a:ln w="28575" cap="sq">
            <a:solidFill>
              <a:srgbClr val="CC9900"/>
            </a:solid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r-HR" sz="2800" b="1" dirty="0" smtClean="0"/>
              <a:t>1</a:t>
            </a:r>
            <a:endParaRPr lang="hr-HR" sz="2800" b="1" dirty="0"/>
          </a:p>
        </p:txBody>
      </p:sp>
      <p:sp>
        <p:nvSpPr>
          <p:cNvPr id="18" name="Rectangle 17"/>
          <p:cNvSpPr/>
          <p:nvPr/>
        </p:nvSpPr>
        <p:spPr>
          <a:xfrm>
            <a:off x="5868144" y="1700808"/>
            <a:ext cx="2448272" cy="720080"/>
          </a:xfrm>
          <a:prstGeom prst="rect">
            <a:avLst/>
          </a:prstGeom>
          <a:solidFill>
            <a:srgbClr val="800000"/>
          </a:solidFill>
          <a:ln w="28575" cap="sq">
            <a:solidFill>
              <a:srgbClr val="CC9900"/>
            </a:solid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r-HR" sz="2800" b="1" dirty="0" smtClean="0"/>
              <a:t>2</a:t>
            </a:r>
            <a:endParaRPr lang="hr-HR" sz="2800" b="1" dirty="0"/>
          </a:p>
        </p:txBody>
      </p:sp>
      <p:sp>
        <p:nvSpPr>
          <p:cNvPr id="19" name="Rectangle 18"/>
          <p:cNvSpPr/>
          <p:nvPr/>
        </p:nvSpPr>
        <p:spPr>
          <a:xfrm>
            <a:off x="5868144" y="2348880"/>
            <a:ext cx="2448272" cy="720080"/>
          </a:xfrm>
          <a:prstGeom prst="rect">
            <a:avLst/>
          </a:prstGeom>
          <a:solidFill>
            <a:srgbClr val="800000"/>
          </a:solidFill>
          <a:ln w="28575" cap="sq">
            <a:solidFill>
              <a:srgbClr val="CC9900"/>
            </a:solid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r-HR" sz="2800" b="1" dirty="0" smtClean="0"/>
              <a:t>3</a:t>
            </a:r>
            <a:endParaRPr lang="hr-HR" sz="2800" b="1" dirty="0"/>
          </a:p>
        </p:txBody>
      </p:sp>
      <p:sp>
        <p:nvSpPr>
          <p:cNvPr id="20" name="Rectangle 19"/>
          <p:cNvSpPr/>
          <p:nvPr/>
        </p:nvSpPr>
        <p:spPr>
          <a:xfrm>
            <a:off x="5868144" y="3068960"/>
            <a:ext cx="2448272" cy="720080"/>
          </a:xfrm>
          <a:prstGeom prst="rect">
            <a:avLst/>
          </a:prstGeom>
          <a:solidFill>
            <a:srgbClr val="800000"/>
          </a:solidFill>
          <a:ln w="28575" cap="sq">
            <a:solidFill>
              <a:srgbClr val="CC9900"/>
            </a:solidFill>
            <a:prstDash val="sysDot"/>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r-HR" sz="2800" b="1" dirty="0" smtClean="0"/>
              <a:t>4</a:t>
            </a:r>
            <a:endParaRPr lang="hr-HR" sz="2800" b="1" dirty="0"/>
          </a:p>
        </p:txBody>
      </p:sp>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5"/>
                    </p:tgtEl>
                  </p:cond>
                </p:stCondLst>
                <p:endSync evt="end" delay="0">
                  <p:rtn val="all"/>
                </p:endSync>
                <p:childTnLst>
                  <p:par>
                    <p:cTn id="3" fill="hold">
                      <p:stCondLst>
                        <p:cond delay="0"/>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hidden"/>
                                      </p:to>
                                    </p:set>
                                  </p:childTnLst>
                                  <p:subTnLst>
                                    <p:audio>
                                      <p:cMediaNode>
                                        <p:cTn display="0" masterRel="sameClick">
                                          <p:stCondLst>
                                            <p:cond evt="begin" delay="0">
                                              <p:tn val="5"/>
                                            </p:cond>
                                          </p:stCondLst>
                                          <p:endCondLst>
                                            <p:cond evt="onStopAudio" delay="0">
                                              <p:tgtEl>
                                                <p:sldTgt/>
                                              </p:tgtEl>
                                            </p:cond>
                                          </p:endCondLst>
                                        </p:cTn>
                                        <p:tgtEl>
                                          <p:sndTgt r:embed="rId2" name="arrow.wav"/>
                                        </p:tgtEl>
                                      </p:cMediaNode>
                                    </p:audio>
                                  </p:subTnLst>
                                </p:cTn>
                              </p:par>
                            </p:childTnLst>
                          </p:cTn>
                        </p:par>
                      </p:childTnLst>
                    </p:cTn>
                  </p:par>
                </p:childTnLst>
              </p:cTn>
              <p:nextCondLst>
                <p:cond evt="onClick" delay="0">
                  <p:tgtEl>
                    <p:spTgt spid="5"/>
                  </p:tgtEl>
                </p:cond>
              </p:nextCondLst>
            </p:seq>
            <p:seq concurrent="1" nextAc="seek">
              <p:cTn id="7" restart="whenNotActive" fill="hold" evtFilter="cancelBubble" nodeType="interactiveSeq">
                <p:stCondLst>
                  <p:cond evt="onClick" delay="0">
                    <p:tgtEl>
                      <p:spTgt spid="8"/>
                    </p:tgtEl>
                  </p:cond>
                </p:stCondLst>
                <p:endSync evt="end" delay="0">
                  <p:rtn val="all"/>
                </p:endSync>
                <p:childTnLst>
                  <p:par>
                    <p:cTn id="8" fill="hold">
                      <p:stCondLst>
                        <p:cond delay="0"/>
                      </p:stCondLst>
                      <p:childTnLst>
                        <p:par>
                          <p:cTn id="9" fill="hold">
                            <p:stCondLst>
                              <p:cond delay="0"/>
                            </p:stCondLst>
                            <p:childTnLst>
                              <p:par>
                                <p:cTn id="10" presetID="1" presetClass="exit"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hidden"/>
                                      </p:to>
                                    </p:set>
                                  </p:childTnLst>
                                  <p:subTnLst>
                                    <p:audio>
                                      <p:cMediaNode>
                                        <p:cTn display="0" masterRel="sameClick">
                                          <p:stCondLst>
                                            <p:cond evt="begin" delay="0">
                                              <p:tn val="10"/>
                                            </p:cond>
                                          </p:stCondLst>
                                          <p:endCondLst>
                                            <p:cond evt="onStopAudio" delay="0">
                                              <p:tgtEl>
                                                <p:sldTgt/>
                                              </p:tgtEl>
                                            </p:cond>
                                          </p:endCondLst>
                                        </p:cTn>
                                        <p:tgtEl>
                                          <p:sndTgt r:embed="rId2" name="arrow.wav"/>
                                        </p:tgtEl>
                                      </p:cMediaNode>
                                    </p:audio>
                                  </p:subTnLst>
                                </p:cTn>
                              </p:par>
                            </p:childTnLst>
                          </p:cTn>
                        </p:par>
                      </p:childTnLst>
                    </p:cTn>
                  </p:par>
                </p:childTnLst>
              </p:cTn>
              <p:nextCondLst>
                <p:cond evt="onClick" delay="0">
                  <p:tgtEl>
                    <p:spTgt spid="8"/>
                  </p:tgtEl>
                </p:cond>
              </p:nextCondLst>
            </p:seq>
            <p:seq concurrent="1" nextAc="seek">
              <p:cTn id="12" restart="whenNotActive" fill="hold" evtFilter="cancelBubble" nodeType="interactiveSeq">
                <p:stCondLst>
                  <p:cond evt="onClick" delay="0">
                    <p:tgtEl>
                      <p:spTgt spid="9"/>
                    </p:tgtEl>
                  </p:cond>
                </p:stCondLst>
                <p:endSync evt="end" delay="0">
                  <p:rtn val="all"/>
                </p:endSync>
                <p:childTnLst>
                  <p:par>
                    <p:cTn id="13" fill="hold">
                      <p:stCondLst>
                        <p:cond delay="0"/>
                      </p:stCondLst>
                      <p:childTnLst>
                        <p:par>
                          <p:cTn id="14" fill="hold">
                            <p:stCondLst>
                              <p:cond delay="0"/>
                            </p:stCondLst>
                            <p:childTnLst>
                              <p:par>
                                <p:cTn id="15" presetID="1" presetClass="exit" presetSubtype="0" fill="hold" grpId="0" nodeType="clickEffect">
                                  <p:stCondLst>
                                    <p:cond delay="0"/>
                                  </p:stCondLst>
                                  <p:childTnLst>
                                    <p:set>
                                      <p:cBhvr>
                                        <p:cTn id="16" dur="1" fill="hold">
                                          <p:stCondLst>
                                            <p:cond delay="0"/>
                                          </p:stCondLst>
                                        </p:cTn>
                                        <p:tgtEl>
                                          <p:spTgt spid="9"/>
                                        </p:tgtEl>
                                        <p:attrNameLst>
                                          <p:attrName>style.visibility</p:attrName>
                                        </p:attrNameLst>
                                      </p:cBhvr>
                                      <p:to>
                                        <p:strVal val="hidden"/>
                                      </p:to>
                                    </p:set>
                                  </p:childTnLst>
                                  <p:subTnLst>
                                    <p:audio>
                                      <p:cMediaNode>
                                        <p:cTn display="0" masterRel="sameClick">
                                          <p:stCondLst>
                                            <p:cond evt="begin" delay="0">
                                              <p:tn val="15"/>
                                            </p:cond>
                                          </p:stCondLst>
                                          <p:endCondLst>
                                            <p:cond evt="onStopAudio" delay="0">
                                              <p:tgtEl>
                                                <p:sldTgt/>
                                              </p:tgtEl>
                                            </p:cond>
                                          </p:endCondLst>
                                        </p:cTn>
                                        <p:tgtEl>
                                          <p:sndTgt r:embed="rId2" name="arrow.wav"/>
                                        </p:tgtEl>
                                      </p:cMediaNode>
                                    </p:audio>
                                  </p:subTnLst>
                                </p:cTn>
                              </p:par>
                            </p:childTnLst>
                          </p:cTn>
                        </p:par>
                      </p:childTnLst>
                    </p:cTn>
                  </p:par>
                </p:childTnLst>
              </p:cTn>
              <p:nextCondLst>
                <p:cond evt="onClick" delay="0">
                  <p:tgtEl>
                    <p:spTgt spid="9"/>
                  </p:tgtEl>
                </p:cond>
              </p:nextCondLst>
            </p:seq>
            <p:seq concurrent="1" nextAc="seek">
              <p:cTn id="17" restart="whenNotActive" fill="hold" evtFilter="cancelBubble" nodeType="interactiveSeq">
                <p:stCondLst>
                  <p:cond evt="onClick" delay="0">
                    <p:tgtEl>
                      <p:spTgt spid="6"/>
                    </p:tgtEl>
                  </p:cond>
                </p:stCondLst>
                <p:endSync evt="end" delay="0">
                  <p:rtn val="all"/>
                </p:endSync>
                <p:childTnLst>
                  <p:par>
                    <p:cTn id="18" fill="hold">
                      <p:stCondLst>
                        <p:cond delay="0"/>
                      </p:stCondLst>
                      <p:childTnLst>
                        <p:par>
                          <p:cTn id="19" fill="hold">
                            <p:stCondLst>
                              <p:cond delay="0"/>
                            </p:stCondLst>
                            <p:childTnLst>
                              <p:par>
                                <p:cTn id="20" presetID="1" presetClass="exit" presetSubtype="0" fill="hold" grpId="0" nodeType="clickEffect">
                                  <p:stCondLst>
                                    <p:cond delay="0"/>
                                  </p:stCondLst>
                                  <p:childTnLst>
                                    <p:set>
                                      <p:cBhvr>
                                        <p:cTn id="21" dur="1" fill="hold">
                                          <p:stCondLst>
                                            <p:cond delay="0"/>
                                          </p:stCondLst>
                                        </p:cTn>
                                        <p:tgtEl>
                                          <p:spTgt spid="6"/>
                                        </p:tgtEl>
                                        <p:attrNameLst>
                                          <p:attrName>style.visibility</p:attrName>
                                        </p:attrNameLst>
                                      </p:cBhvr>
                                      <p:to>
                                        <p:strVal val="hidden"/>
                                      </p:to>
                                    </p:set>
                                  </p:childTnLst>
                                  <p:subTnLst>
                                    <p:audio>
                                      <p:cMediaNode>
                                        <p:cTn display="0" masterRel="sameClick">
                                          <p:stCondLst>
                                            <p:cond evt="begin" delay="0">
                                              <p:tn val="20"/>
                                            </p:cond>
                                          </p:stCondLst>
                                          <p:endCondLst>
                                            <p:cond evt="onStopAudio" delay="0">
                                              <p:tgtEl>
                                                <p:sldTgt/>
                                              </p:tgtEl>
                                            </p:cond>
                                          </p:endCondLst>
                                        </p:cTn>
                                        <p:tgtEl>
                                          <p:sndTgt r:embed="rId2" name="arrow.wav"/>
                                        </p:tgtEl>
                                      </p:cMediaNode>
                                    </p:audio>
                                  </p:subTnLst>
                                </p:cTn>
                              </p:par>
                            </p:childTnLst>
                          </p:cTn>
                        </p:par>
                      </p:childTnLst>
                    </p:cTn>
                  </p:par>
                </p:childTnLst>
              </p:cTn>
              <p:nextCondLst>
                <p:cond evt="onClick" delay="0">
                  <p:tgtEl>
                    <p:spTgt spid="6"/>
                  </p:tgtEl>
                </p:cond>
              </p:nextCondLst>
            </p:seq>
            <p:seq concurrent="1" nextAc="seek">
              <p:cTn id="22" restart="whenNotActive" fill="hold" evtFilter="cancelBubble" nodeType="interactiveSeq">
                <p:stCondLst>
                  <p:cond evt="onClick" delay="0">
                    <p:tgtEl>
                      <p:spTgt spid="7"/>
                    </p:tgtEl>
                  </p:cond>
                </p:stCondLst>
                <p:endSync evt="end" delay="0">
                  <p:rtn val="all"/>
                </p:endSync>
                <p:childTnLst>
                  <p:par>
                    <p:cTn id="23" fill="hold">
                      <p:stCondLst>
                        <p:cond delay="0"/>
                      </p:stCondLst>
                      <p:childTnLst>
                        <p:par>
                          <p:cTn id="24" fill="hold">
                            <p:stCondLst>
                              <p:cond delay="0"/>
                            </p:stCondLst>
                            <p:childTnLst>
                              <p:par>
                                <p:cTn id="25" presetID="1" presetClass="exit" presetSubtype="0" fill="hold" grpId="0" nodeType="clickEffect">
                                  <p:stCondLst>
                                    <p:cond delay="0"/>
                                  </p:stCondLst>
                                  <p:childTnLst>
                                    <p:set>
                                      <p:cBhvr>
                                        <p:cTn id="26" dur="1" fill="hold">
                                          <p:stCondLst>
                                            <p:cond delay="0"/>
                                          </p:stCondLst>
                                        </p:cTn>
                                        <p:tgtEl>
                                          <p:spTgt spid="7"/>
                                        </p:tgtEl>
                                        <p:attrNameLst>
                                          <p:attrName>style.visibility</p:attrName>
                                        </p:attrNameLst>
                                      </p:cBhvr>
                                      <p:to>
                                        <p:strVal val="hidden"/>
                                      </p:to>
                                    </p:set>
                                  </p:childTnLst>
                                  <p:subTnLst>
                                    <p:audio>
                                      <p:cMediaNode>
                                        <p:cTn display="0" masterRel="sameClick">
                                          <p:stCondLst>
                                            <p:cond evt="begin" delay="0">
                                              <p:tn val="25"/>
                                            </p:cond>
                                          </p:stCondLst>
                                          <p:endCondLst>
                                            <p:cond evt="onStopAudio" delay="0">
                                              <p:tgtEl>
                                                <p:sldTgt/>
                                              </p:tgtEl>
                                            </p:cond>
                                          </p:endCondLst>
                                        </p:cTn>
                                        <p:tgtEl>
                                          <p:sndTgt r:embed="rId3" name="click.wav"/>
                                        </p:tgtEl>
                                      </p:cMediaNode>
                                    </p:audio>
                                  </p:subTnLst>
                                </p:cTn>
                              </p:par>
                            </p:childTnLst>
                          </p:cTn>
                        </p:par>
                      </p:childTnLst>
                    </p:cTn>
                  </p:par>
                </p:childTnLst>
              </p:cTn>
              <p:nextCondLst>
                <p:cond evt="onClick" delay="0">
                  <p:tgtEl>
                    <p:spTgt spid="7"/>
                  </p:tgtEl>
                </p:cond>
              </p:nextCondLst>
            </p:seq>
            <p:seq concurrent="1" nextAc="seek">
              <p:cTn id="27" restart="whenNotActive" fill="hold" evtFilter="cancelBubble" nodeType="interactiveSeq">
                <p:stCondLst>
                  <p:cond evt="onClick" delay="0">
                    <p:tgtEl>
                      <p:spTgt spid="12"/>
                    </p:tgtEl>
                  </p:cond>
                </p:stCondLst>
                <p:endSync evt="end" delay="0">
                  <p:rtn val="all"/>
                </p:endSync>
                <p:childTnLst>
                  <p:par>
                    <p:cTn id="28" fill="hold">
                      <p:stCondLst>
                        <p:cond delay="0"/>
                      </p:stCondLst>
                      <p:childTnLst>
                        <p:par>
                          <p:cTn id="29" fill="hold">
                            <p:stCondLst>
                              <p:cond delay="0"/>
                            </p:stCondLst>
                            <p:childTnLst>
                              <p:par>
                                <p:cTn id="30" presetID="1" presetClass="exit" presetSubtype="0" fill="hold" grpId="0" nodeType="clickEffect">
                                  <p:stCondLst>
                                    <p:cond delay="0"/>
                                  </p:stCondLst>
                                  <p:childTnLst>
                                    <p:set>
                                      <p:cBhvr>
                                        <p:cTn id="31" dur="1" fill="hold">
                                          <p:stCondLst>
                                            <p:cond delay="0"/>
                                          </p:stCondLst>
                                        </p:cTn>
                                        <p:tgtEl>
                                          <p:spTgt spid="12"/>
                                        </p:tgtEl>
                                        <p:attrNameLst>
                                          <p:attrName>style.visibility</p:attrName>
                                        </p:attrNameLst>
                                      </p:cBhvr>
                                      <p:to>
                                        <p:strVal val="hidden"/>
                                      </p:to>
                                    </p:set>
                                  </p:childTnLst>
                                  <p:subTnLst>
                                    <p:audio>
                                      <p:cMediaNode>
                                        <p:cTn display="0" masterRel="sameClick">
                                          <p:stCondLst>
                                            <p:cond evt="begin" delay="0">
                                              <p:tn val="30"/>
                                            </p:cond>
                                          </p:stCondLst>
                                          <p:endCondLst>
                                            <p:cond evt="onStopAudio" delay="0">
                                              <p:tgtEl>
                                                <p:sldTgt/>
                                              </p:tgtEl>
                                            </p:cond>
                                          </p:endCondLst>
                                        </p:cTn>
                                        <p:tgtEl>
                                          <p:sndTgt r:embed="rId2" name="arrow.wav"/>
                                        </p:tgtEl>
                                      </p:cMediaNode>
                                    </p:audio>
                                  </p:subTnLst>
                                </p:cTn>
                              </p:par>
                            </p:childTnLst>
                          </p:cTn>
                        </p:par>
                      </p:childTnLst>
                    </p:cTn>
                  </p:par>
                </p:childTnLst>
              </p:cTn>
              <p:nextCondLst>
                <p:cond evt="onClick" delay="0">
                  <p:tgtEl>
                    <p:spTgt spid="12"/>
                  </p:tgtEl>
                </p:cond>
              </p:nextCondLst>
            </p:seq>
            <p:seq concurrent="1" nextAc="seek">
              <p:cTn id="32" restart="whenNotActive" fill="hold" evtFilter="cancelBubble" nodeType="interactiveSeq">
                <p:stCondLst>
                  <p:cond evt="onClick" delay="0">
                    <p:tgtEl>
                      <p:spTgt spid="13"/>
                    </p:tgtEl>
                  </p:cond>
                </p:stCondLst>
                <p:endSync evt="end" delay="0">
                  <p:rtn val="all"/>
                </p:endSync>
                <p:childTnLst>
                  <p:par>
                    <p:cTn id="33" fill="hold">
                      <p:stCondLst>
                        <p:cond delay="0"/>
                      </p:stCondLst>
                      <p:childTnLst>
                        <p:par>
                          <p:cTn id="34" fill="hold">
                            <p:stCondLst>
                              <p:cond delay="0"/>
                            </p:stCondLst>
                            <p:childTnLst>
                              <p:par>
                                <p:cTn id="35" presetID="1" presetClass="exit" presetSubtype="0" fill="hold" grpId="0" nodeType="clickEffect">
                                  <p:stCondLst>
                                    <p:cond delay="0"/>
                                  </p:stCondLst>
                                  <p:childTnLst>
                                    <p:set>
                                      <p:cBhvr>
                                        <p:cTn id="36" dur="1" fill="hold">
                                          <p:stCondLst>
                                            <p:cond delay="0"/>
                                          </p:stCondLst>
                                        </p:cTn>
                                        <p:tgtEl>
                                          <p:spTgt spid="13"/>
                                        </p:tgtEl>
                                        <p:attrNameLst>
                                          <p:attrName>style.visibility</p:attrName>
                                        </p:attrNameLst>
                                      </p:cBhvr>
                                      <p:to>
                                        <p:strVal val="hidden"/>
                                      </p:to>
                                    </p:set>
                                  </p:childTnLst>
                                  <p:subTnLst>
                                    <p:audio>
                                      <p:cMediaNode>
                                        <p:cTn display="0" masterRel="sameClick">
                                          <p:stCondLst>
                                            <p:cond evt="begin" delay="0">
                                              <p:tn val="35"/>
                                            </p:cond>
                                          </p:stCondLst>
                                          <p:endCondLst>
                                            <p:cond evt="onStopAudio" delay="0">
                                              <p:tgtEl>
                                                <p:sldTgt/>
                                              </p:tgtEl>
                                            </p:cond>
                                          </p:endCondLst>
                                        </p:cTn>
                                        <p:tgtEl>
                                          <p:sndTgt r:embed="rId2" name="arrow.wav"/>
                                        </p:tgtEl>
                                      </p:cMediaNode>
                                    </p:audio>
                                  </p:subTnLst>
                                </p:cTn>
                              </p:par>
                            </p:childTnLst>
                          </p:cTn>
                        </p:par>
                      </p:childTnLst>
                    </p:cTn>
                  </p:par>
                </p:childTnLst>
              </p:cTn>
              <p:nextCondLst>
                <p:cond evt="onClick" delay="0">
                  <p:tgtEl>
                    <p:spTgt spid="13"/>
                  </p:tgtEl>
                </p:cond>
              </p:nextCondLst>
            </p:seq>
            <p:seq concurrent="1" nextAc="seek">
              <p:cTn id="37" restart="whenNotActive" fill="hold" evtFilter="cancelBubble" nodeType="interactiveSeq">
                <p:stCondLst>
                  <p:cond evt="onClick" delay="0">
                    <p:tgtEl>
                      <p:spTgt spid="14"/>
                    </p:tgtEl>
                  </p:cond>
                </p:stCondLst>
                <p:endSync evt="end" delay="0">
                  <p:rtn val="all"/>
                </p:endSync>
                <p:childTnLst>
                  <p:par>
                    <p:cTn id="38" fill="hold">
                      <p:stCondLst>
                        <p:cond delay="0"/>
                      </p:stCondLst>
                      <p:childTnLst>
                        <p:par>
                          <p:cTn id="39" fill="hold">
                            <p:stCondLst>
                              <p:cond delay="0"/>
                            </p:stCondLst>
                            <p:childTnLst>
                              <p:par>
                                <p:cTn id="40" presetID="1" presetClass="exit" presetSubtype="0" fill="hold" grpId="0" nodeType="clickEffect">
                                  <p:stCondLst>
                                    <p:cond delay="0"/>
                                  </p:stCondLst>
                                  <p:childTnLst>
                                    <p:set>
                                      <p:cBhvr>
                                        <p:cTn id="41" dur="1" fill="hold">
                                          <p:stCondLst>
                                            <p:cond delay="0"/>
                                          </p:stCondLst>
                                        </p:cTn>
                                        <p:tgtEl>
                                          <p:spTgt spid="14"/>
                                        </p:tgtEl>
                                        <p:attrNameLst>
                                          <p:attrName>style.visibility</p:attrName>
                                        </p:attrNameLst>
                                      </p:cBhvr>
                                      <p:to>
                                        <p:strVal val="hidden"/>
                                      </p:to>
                                    </p:set>
                                  </p:childTnLst>
                                  <p:subTnLst>
                                    <p:audio>
                                      <p:cMediaNode>
                                        <p:cTn display="0" masterRel="sameClick">
                                          <p:stCondLst>
                                            <p:cond evt="begin" delay="0">
                                              <p:tn val="40"/>
                                            </p:cond>
                                          </p:stCondLst>
                                          <p:endCondLst>
                                            <p:cond evt="onStopAudio" delay="0">
                                              <p:tgtEl>
                                                <p:sldTgt/>
                                              </p:tgtEl>
                                            </p:cond>
                                          </p:endCondLst>
                                        </p:cTn>
                                        <p:tgtEl>
                                          <p:sndTgt r:embed="rId2" name="arrow.wav"/>
                                        </p:tgtEl>
                                      </p:cMediaNode>
                                    </p:audio>
                                  </p:subTnLst>
                                </p:cTn>
                              </p:par>
                            </p:childTnLst>
                          </p:cTn>
                        </p:par>
                      </p:childTnLst>
                    </p:cTn>
                  </p:par>
                </p:childTnLst>
              </p:cTn>
              <p:nextCondLst>
                <p:cond evt="onClick" delay="0">
                  <p:tgtEl>
                    <p:spTgt spid="14"/>
                  </p:tgtEl>
                </p:cond>
              </p:nextCondLst>
            </p:seq>
            <p:seq concurrent="1" nextAc="seek">
              <p:cTn id="42" restart="whenNotActive" fill="hold" evtFilter="cancelBubble" nodeType="interactiveSeq">
                <p:stCondLst>
                  <p:cond evt="onClick" delay="0">
                    <p:tgtEl>
                      <p:spTgt spid="15"/>
                    </p:tgtEl>
                  </p:cond>
                </p:stCondLst>
                <p:endSync evt="end" delay="0">
                  <p:rtn val="all"/>
                </p:endSync>
                <p:childTnLst>
                  <p:par>
                    <p:cTn id="43" fill="hold">
                      <p:stCondLst>
                        <p:cond delay="0"/>
                      </p:stCondLst>
                      <p:childTnLst>
                        <p:par>
                          <p:cTn id="44" fill="hold">
                            <p:stCondLst>
                              <p:cond delay="0"/>
                            </p:stCondLst>
                            <p:childTnLst>
                              <p:par>
                                <p:cTn id="45" presetID="1" presetClass="exit" presetSubtype="0" fill="hold" grpId="0" nodeType="clickEffect">
                                  <p:stCondLst>
                                    <p:cond delay="0"/>
                                  </p:stCondLst>
                                  <p:childTnLst>
                                    <p:set>
                                      <p:cBhvr>
                                        <p:cTn id="46" dur="1" fill="hold">
                                          <p:stCondLst>
                                            <p:cond delay="0"/>
                                          </p:stCondLst>
                                        </p:cTn>
                                        <p:tgtEl>
                                          <p:spTgt spid="15"/>
                                        </p:tgtEl>
                                        <p:attrNameLst>
                                          <p:attrName>style.visibility</p:attrName>
                                        </p:attrNameLst>
                                      </p:cBhvr>
                                      <p:to>
                                        <p:strVal val="hidden"/>
                                      </p:to>
                                    </p:set>
                                  </p:childTnLst>
                                  <p:subTnLst>
                                    <p:audio>
                                      <p:cMediaNode>
                                        <p:cTn display="0" masterRel="sameClick">
                                          <p:stCondLst>
                                            <p:cond evt="begin" delay="0">
                                              <p:tn val="45"/>
                                            </p:cond>
                                          </p:stCondLst>
                                          <p:endCondLst>
                                            <p:cond evt="onStopAudio" delay="0">
                                              <p:tgtEl>
                                                <p:sldTgt/>
                                              </p:tgtEl>
                                            </p:cond>
                                          </p:endCondLst>
                                        </p:cTn>
                                        <p:tgtEl>
                                          <p:sndTgt r:embed="rId2" name="arrow.wav"/>
                                        </p:tgtEl>
                                      </p:cMediaNode>
                                    </p:audio>
                                  </p:subTnLst>
                                </p:cTn>
                              </p:par>
                            </p:childTnLst>
                          </p:cTn>
                        </p:par>
                      </p:childTnLst>
                    </p:cTn>
                  </p:par>
                </p:childTnLst>
              </p:cTn>
              <p:nextCondLst>
                <p:cond evt="onClick" delay="0">
                  <p:tgtEl>
                    <p:spTgt spid="15"/>
                  </p:tgtEl>
                </p:cond>
              </p:nextCondLst>
            </p:seq>
            <p:seq concurrent="1" nextAc="seek">
              <p:cTn id="47" restart="whenNotActive" fill="hold" evtFilter="cancelBubble" nodeType="interactiveSeq">
                <p:stCondLst>
                  <p:cond evt="onClick" delay="0">
                    <p:tgtEl>
                      <p:spTgt spid="11"/>
                    </p:tgtEl>
                  </p:cond>
                </p:stCondLst>
                <p:endSync evt="end" delay="0">
                  <p:rtn val="all"/>
                </p:endSync>
                <p:childTnLst>
                  <p:par>
                    <p:cTn id="48" fill="hold">
                      <p:stCondLst>
                        <p:cond delay="0"/>
                      </p:stCondLst>
                      <p:childTnLst>
                        <p:par>
                          <p:cTn id="49" fill="hold">
                            <p:stCondLst>
                              <p:cond delay="0"/>
                            </p:stCondLst>
                            <p:childTnLst>
                              <p:par>
                                <p:cTn id="50" presetID="1" presetClass="exit" presetSubtype="0" fill="hold" grpId="0" nodeType="clickEffect">
                                  <p:stCondLst>
                                    <p:cond delay="0"/>
                                  </p:stCondLst>
                                  <p:childTnLst>
                                    <p:set>
                                      <p:cBhvr>
                                        <p:cTn id="51" dur="1" fill="hold">
                                          <p:stCondLst>
                                            <p:cond delay="0"/>
                                          </p:stCondLst>
                                        </p:cTn>
                                        <p:tgtEl>
                                          <p:spTgt spid="11"/>
                                        </p:tgtEl>
                                        <p:attrNameLst>
                                          <p:attrName>style.visibility</p:attrName>
                                        </p:attrNameLst>
                                      </p:cBhvr>
                                      <p:to>
                                        <p:strVal val="hidden"/>
                                      </p:to>
                                    </p:set>
                                  </p:childTnLst>
                                  <p:subTnLst>
                                    <p:audio>
                                      <p:cMediaNode>
                                        <p:cTn display="0" masterRel="sameClick">
                                          <p:stCondLst>
                                            <p:cond evt="begin" delay="0">
                                              <p:tn val="50"/>
                                            </p:cond>
                                          </p:stCondLst>
                                          <p:endCondLst>
                                            <p:cond evt="onStopAudio" delay="0">
                                              <p:tgtEl>
                                                <p:sldTgt/>
                                              </p:tgtEl>
                                            </p:cond>
                                          </p:endCondLst>
                                        </p:cTn>
                                        <p:tgtEl>
                                          <p:sndTgt r:embed="rId3" name="click.wav"/>
                                        </p:tgtEl>
                                      </p:cMediaNode>
                                    </p:audio>
                                  </p:subTnLst>
                                </p:cTn>
                              </p:par>
                            </p:childTnLst>
                          </p:cTn>
                        </p:par>
                      </p:childTnLst>
                    </p:cTn>
                  </p:par>
                </p:childTnLst>
              </p:cTn>
              <p:nextCondLst>
                <p:cond evt="onClick" delay="0">
                  <p:tgtEl>
                    <p:spTgt spid="11"/>
                  </p:tgtEl>
                </p:cond>
              </p:nextCondLst>
            </p:seq>
            <p:seq concurrent="1" nextAc="seek">
              <p:cTn id="52" restart="whenNotActive" fill="hold" evtFilter="cancelBubble" nodeType="interactiveSeq">
                <p:stCondLst>
                  <p:cond evt="onClick" delay="0">
                    <p:tgtEl>
                      <p:spTgt spid="17"/>
                    </p:tgtEl>
                  </p:cond>
                </p:stCondLst>
                <p:endSync evt="end" delay="0">
                  <p:rtn val="all"/>
                </p:endSync>
                <p:childTnLst>
                  <p:par>
                    <p:cTn id="53" fill="hold">
                      <p:stCondLst>
                        <p:cond delay="0"/>
                      </p:stCondLst>
                      <p:childTnLst>
                        <p:par>
                          <p:cTn id="54" fill="hold">
                            <p:stCondLst>
                              <p:cond delay="0"/>
                            </p:stCondLst>
                            <p:childTnLst>
                              <p:par>
                                <p:cTn id="55" presetID="1" presetClass="exit" presetSubtype="0" fill="hold" grpId="0" nodeType="clickEffect">
                                  <p:stCondLst>
                                    <p:cond delay="0"/>
                                  </p:stCondLst>
                                  <p:childTnLst>
                                    <p:set>
                                      <p:cBhvr>
                                        <p:cTn id="56" dur="1" fill="hold">
                                          <p:stCondLst>
                                            <p:cond delay="0"/>
                                          </p:stCondLst>
                                        </p:cTn>
                                        <p:tgtEl>
                                          <p:spTgt spid="17"/>
                                        </p:tgtEl>
                                        <p:attrNameLst>
                                          <p:attrName>style.visibility</p:attrName>
                                        </p:attrNameLst>
                                      </p:cBhvr>
                                      <p:to>
                                        <p:strVal val="hidden"/>
                                      </p:to>
                                    </p:set>
                                  </p:childTnLst>
                                  <p:subTnLst>
                                    <p:audio>
                                      <p:cMediaNode>
                                        <p:cTn display="0" masterRel="sameClick">
                                          <p:stCondLst>
                                            <p:cond evt="begin" delay="0">
                                              <p:tn val="55"/>
                                            </p:cond>
                                          </p:stCondLst>
                                          <p:endCondLst>
                                            <p:cond evt="onStopAudio" delay="0">
                                              <p:tgtEl>
                                                <p:sldTgt/>
                                              </p:tgtEl>
                                            </p:cond>
                                          </p:endCondLst>
                                        </p:cTn>
                                        <p:tgtEl>
                                          <p:sndTgt r:embed="rId2" name="arrow.wav"/>
                                        </p:tgtEl>
                                      </p:cMediaNode>
                                    </p:audio>
                                  </p:subTnLst>
                                </p:cTn>
                              </p:par>
                            </p:childTnLst>
                          </p:cTn>
                        </p:par>
                      </p:childTnLst>
                    </p:cTn>
                  </p:par>
                </p:childTnLst>
              </p:cTn>
              <p:nextCondLst>
                <p:cond evt="onClick" delay="0">
                  <p:tgtEl>
                    <p:spTgt spid="17"/>
                  </p:tgtEl>
                </p:cond>
              </p:nextCondLst>
            </p:seq>
            <p:seq concurrent="1" nextAc="seek">
              <p:cTn id="57" restart="whenNotActive" fill="hold" evtFilter="cancelBubble" nodeType="interactiveSeq">
                <p:stCondLst>
                  <p:cond evt="onClick" delay="0">
                    <p:tgtEl>
                      <p:spTgt spid="18"/>
                    </p:tgtEl>
                  </p:cond>
                </p:stCondLst>
                <p:endSync evt="end" delay="0">
                  <p:rtn val="all"/>
                </p:endSync>
                <p:childTnLst>
                  <p:par>
                    <p:cTn id="58" fill="hold">
                      <p:stCondLst>
                        <p:cond delay="0"/>
                      </p:stCondLst>
                      <p:childTnLst>
                        <p:par>
                          <p:cTn id="59" fill="hold">
                            <p:stCondLst>
                              <p:cond delay="0"/>
                            </p:stCondLst>
                            <p:childTnLst>
                              <p:par>
                                <p:cTn id="60" presetID="1" presetClass="exit" presetSubtype="0" fill="hold" grpId="0" nodeType="clickEffect">
                                  <p:stCondLst>
                                    <p:cond delay="0"/>
                                  </p:stCondLst>
                                  <p:childTnLst>
                                    <p:set>
                                      <p:cBhvr>
                                        <p:cTn id="61" dur="1" fill="hold">
                                          <p:stCondLst>
                                            <p:cond delay="0"/>
                                          </p:stCondLst>
                                        </p:cTn>
                                        <p:tgtEl>
                                          <p:spTgt spid="18"/>
                                        </p:tgtEl>
                                        <p:attrNameLst>
                                          <p:attrName>style.visibility</p:attrName>
                                        </p:attrNameLst>
                                      </p:cBhvr>
                                      <p:to>
                                        <p:strVal val="hidden"/>
                                      </p:to>
                                    </p:set>
                                  </p:childTnLst>
                                  <p:subTnLst>
                                    <p:audio>
                                      <p:cMediaNode>
                                        <p:cTn display="0" masterRel="sameClick">
                                          <p:stCondLst>
                                            <p:cond evt="begin" delay="0">
                                              <p:tn val="60"/>
                                            </p:cond>
                                          </p:stCondLst>
                                          <p:endCondLst>
                                            <p:cond evt="onStopAudio" delay="0">
                                              <p:tgtEl>
                                                <p:sldTgt/>
                                              </p:tgtEl>
                                            </p:cond>
                                          </p:endCondLst>
                                        </p:cTn>
                                        <p:tgtEl>
                                          <p:sndTgt r:embed="rId2" name="arrow.wav"/>
                                        </p:tgtEl>
                                      </p:cMediaNode>
                                    </p:audio>
                                  </p:subTnLst>
                                </p:cTn>
                              </p:par>
                            </p:childTnLst>
                          </p:cTn>
                        </p:par>
                      </p:childTnLst>
                    </p:cTn>
                  </p:par>
                </p:childTnLst>
              </p:cTn>
              <p:nextCondLst>
                <p:cond evt="onClick" delay="0">
                  <p:tgtEl>
                    <p:spTgt spid="18"/>
                  </p:tgtEl>
                </p:cond>
              </p:nextCondLst>
            </p:seq>
            <p:seq concurrent="1" nextAc="seek">
              <p:cTn id="62" restart="whenNotActive" fill="hold" evtFilter="cancelBubble" nodeType="interactiveSeq">
                <p:stCondLst>
                  <p:cond evt="onClick" delay="0">
                    <p:tgtEl>
                      <p:spTgt spid="19"/>
                    </p:tgtEl>
                  </p:cond>
                </p:stCondLst>
                <p:endSync evt="end" delay="0">
                  <p:rtn val="all"/>
                </p:endSync>
                <p:childTnLst>
                  <p:par>
                    <p:cTn id="63" fill="hold">
                      <p:stCondLst>
                        <p:cond delay="0"/>
                      </p:stCondLst>
                      <p:childTnLst>
                        <p:par>
                          <p:cTn id="64" fill="hold">
                            <p:stCondLst>
                              <p:cond delay="0"/>
                            </p:stCondLst>
                            <p:childTnLst>
                              <p:par>
                                <p:cTn id="65" presetID="1" presetClass="exit" presetSubtype="0" fill="hold" grpId="0" nodeType="clickEffect">
                                  <p:stCondLst>
                                    <p:cond delay="0"/>
                                  </p:stCondLst>
                                  <p:childTnLst>
                                    <p:set>
                                      <p:cBhvr>
                                        <p:cTn id="66" dur="1" fill="hold">
                                          <p:stCondLst>
                                            <p:cond delay="0"/>
                                          </p:stCondLst>
                                        </p:cTn>
                                        <p:tgtEl>
                                          <p:spTgt spid="19"/>
                                        </p:tgtEl>
                                        <p:attrNameLst>
                                          <p:attrName>style.visibility</p:attrName>
                                        </p:attrNameLst>
                                      </p:cBhvr>
                                      <p:to>
                                        <p:strVal val="hidden"/>
                                      </p:to>
                                    </p:set>
                                  </p:childTnLst>
                                  <p:subTnLst>
                                    <p:audio>
                                      <p:cMediaNode>
                                        <p:cTn display="0" masterRel="sameClick">
                                          <p:stCondLst>
                                            <p:cond evt="begin" delay="0">
                                              <p:tn val="65"/>
                                            </p:cond>
                                          </p:stCondLst>
                                          <p:endCondLst>
                                            <p:cond evt="onStopAudio" delay="0">
                                              <p:tgtEl>
                                                <p:sldTgt/>
                                              </p:tgtEl>
                                            </p:cond>
                                          </p:endCondLst>
                                        </p:cTn>
                                        <p:tgtEl>
                                          <p:sndTgt r:embed="rId2" name="arrow.wav"/>
                                        </p:tgtEl>
                                      </p:cMediaNode>
                                    </p:audio>
                                  </p:subTnLst>
                                </p:cTn>
                              </p:par>
                            </p:childTnLst>
                          </p:cTn>
                        </p:par>
                      </p:childTnLst>
                    </p:cTn>
                  </p:par>
                </p:childTnLst>
              </p:cTn>
              <p:nextCondLst>
                <p:cond evt="onClick" delay="0">
                  <p:tgtEl>
                    <p:spTgt spid="19"/>
                  </p:tgtEl>
                </p:cond>
              </p:nextCondLst>
            </p:seq>
            <p:seq concurrent="1" nextAc="seek">
              <p:cTn id="67" restart="whenNotActive" fill="hold" evtFilter="cancelBubble" nodeType="interactiveSeq">
                <p:stCondLst>
                  <p:cond evt="onClick" delay="0">
                    <p:tgtEl>
                      <p:spTgt spid="20"/>
                    </p:tgtEl>
                  </p:cond>
                </p:stCondLst>
                <p:endSync evt="end" delay="0">
                  <p:rtn val="all"/>
                </p:endSync>
                <p:childTnLst>
                  <p:par>
                    <p:cTn id="68" fill="hold">
                      <p:stCondLst>
                        <p:cond delay="0"/>
                      </p:stCondLst>
                      <p:childTnLst>
                        <p:par>
                          <p:cTn id="69" fill="hold">
                            <p:stCondLst>
                              <p:cond delay="0"/>
                            </p:stCondLst>
                            <p:childTnLst>
                              <p:par>
                                <p:cTn id="70" presetID="1" presetClass="exit" presetSubtype="0" fill="hold" grpId="0" nodeType="clickEffect">
                                  <p:stCondLst>
                                    <p:cond delay="0"/>
                                  </p:stCondLst>
                                  <p:childTnLst>
                                    <p:set>
                                      <p:cBhvr>
                                        <p:cTn id="71" dur="1" fill="hold">
                                          <p:stCondLst>
                                            <p:cond delay="0"/>
                                          </p:stCondLst>
                                        </p:cTn>
                                        <p:tgtEl>
                                          <p:spTgt spid="20"/>
                                        </p:tgtEl>
                                        <p:attrNameLst>
                                          <p:attrName>style.visibility</p:attrName>
                                        </p:attrNameLst>
                                      </p:cBhvr>
                                      <p:to>
                                        <p:strVal val="hidden"/>
                                      </p:to>
                                    </p:set>
                                  </p:childTnLst>
                                  <p:subTnLst>
                                    <p:audio>
                                      <p:cMediaNode>
                                        <p:cTn display="0" masterRel="sameClick">
                                          <p:stCondLst>
                                            <p:cond evt="begin" delay="0">
                                              <p:tn val="70"/>
                                            </p:cond>
                                          </p:stCondLst>
                                          <p:endCondLst>
                                            <p:cond evt="onStopAudio" delay="0">
                                              <p:tgtEl>
                                                <p:sldTgt/>
                                              </p:tgtEl>
                                            </p:cond>
                                          </p:endCondLst>
                                        </p:cTn>
                                        <p:tgtEl>
                                          <p:sndTgt r:embed="rId2" name="arrow.wav"/>
                                        </p:tgtEl>
                                      </p:cMediaNode>
                                    </p:audio>
                                  </p:subTnLst>
                                </p:cTn>
                              </p:par>
                            </p:childTnLst>
                          </p:cTn>
                        </p:par>
                      </p:childTnLst>
                    </p:cTn>
                  </p:par>
                </p:childTnLst>
              </p:cTn>
              <p:nextCondLst>
                <p:cond evt="onClick" delay="0">
                  <p:tgtEl>
                    <p:spTgt spid="20"/>
                  </p:tgtEl>
                </p:cond>
              </p:nextCondLst>
            </p:seq>
            <p:seq concurrent="1" nextAc="seek">
              <p:cTn id="72" restart="whenNotActive" fill="hold" evtFilter="cancelBubble" nodeType="interactiveSeq">
                <p:stCondLst>
                  <p:cond evt="onClick" delay="0">
                    <p:tgtEl>
                      <p:spTgt spid="10"/>
                    </p:tgtEl>
                  </p:cond>
                </p:stCondLst>
                <p:endSync evt="end" delay="0">
                  <p:rtn val="all"/>
                </p:endSync>
                <p:childTnLst>
                  <p:par>
                    <p:cTn id="73" fill="hold">
                      <p:stCondLst>
                        <p:cond delay="0"/>
                      </p:stCondLst>
                      <p:childTnLst>
                        <p:par>
                          <p:cTn id="74" fill="hold">
                            <p:stCondLst>
                              <p:cond delay="0"/>
                            </p:stCondLst>
                            <p:childTnLst>
                              <p:par>
                                <p:cTn id="75" presetID="1" presetClass="exit" presetSubtype="0" fill="hold" grpId="0" nodeType="clickEffect">
                                  <p:stCondLst>
                                    <p:cond delay="0"/>
                                  </p:stCondLst>
                                  <p:childTnLst>
                                    <p:set>
                                      <p:cBhvr>
                                        <p:cTn id="76" dur="1" fill="hold">
                                          <p:stCondLst>
                                            <p:cond delay="0"/>
                                          </p:stCondLst>
                                        </p:cTn>
                                        <p:tgtEl>
                                          <p:spTgt spid="10"/>
                                        </p:tgtEl>
                                        <p:attrNameLst>
                                          <p:attrName>style.visibility</p:attrName>
                                        </p:attrNameLst>
                                      </p:cBhvr>
                                      <p:to>
                                        <p:strVal val="hidden"/>
                                      </p:to>
                                    </p:set>
                                  </p:childTnLst>
                                  <p:subTnLst>
                                    <p:audio>
                                      <p:cMediaNode>
                                        <p:cTn display="0" masterRel="sameClick">
                                          <p:stCondLst>
                                            <p:cond evt="begin" delay="0">
                                              <p:tn val="75"/>
                                            </p:cond>
                                          </p:stCondLst>
                                          <p:endCondLst>
                                            <p:cond evt="onStopAudio" delay="0">
                                              <p:tgtEl>
                                                <p:sldTgt/>
                                              </p:tgtEl>
                                            </p:cond>
                                          </p:endCondLst>
                                        </p:cTn>
                                        <p:tgtEl>
                                          <p:sndTgt r:embed="rId3" name="click.wav"/>
                                        </p:tgtEl>
                                      </p:cMediaNode>
                                    </p:audio>
                                  </p:subTnLst>
                                </p:cTn>
                              </p:par>
                            </p:childTnLst>
                          </p:cTn>
                        </p:par>
                      </p:childTnLst>
                    </p:cTn>
                  </p:par>
                </p:childTnLst>
              </p:cTn>
              <p:nextCondLst>
                <p:cond evt="onClick" delay="0">
                  <p:tgtEl>
                    <p:spTgt spid="10"/>
                  </p:tgtEl>
                </p:cond>
              </p:nextCondLst>
            </p:seq>
            <p:seq concurrent="1" nextAc="seek">
              <p:cTn id="77" restart="whenNotActive" fill="hold" evtFilter="cancelBubble" nodeType="interactiveSeq">
                <p:stCondLst>
                  <p:cond evt="onClick" delay="0">
                    <p:tgtEl>
                      <p:spTgt spid="16"/>
                    </p:tgtEl>
                  </p:cond>
                </p:stCondLst>
                <p:endSync evt="end" delay="0">
                  <p:rtn val="all"/>
                </p:endSync>
                <p:childTnLst>
                  <p:par>
                    <p:cTn id="78" fill="hold">
                      <p:stCondLst>
                        <p:cond delay="0"/>
                      </p:stCondLst>
                      <p:childTnLst>
                        <p:par>
                          <p:cTn id="79" fill="hold">
                            <p:stCondLst>
                              <p:cond delay="0"/>
                            </p:stCondLst>
                            <p:childTnLst>
                              <p:par>
                                <p:cTn id="80" presetID="1" presetClass="exit" presetSubtype="0" fill="hold" grpId="0" nodeType="clickEffect">
                                  <p:stCondLst>
                                    <p:cond delay="0"/>
                                  </p:stCondLst>
                                  <p:childTnLst>
                                    <p:set>
                                      <p:cBhvr>
                                        <p:cTn id="81" dur="1" fill="hold">
                                          <p:stCondLst>
                                            <p:cond delay="0"/>
                                          </p:stCondLst>
                                        </p:cTn>
                                        <p:tgtEl>
                                          <p:spTgt spid="16"/>
                                        </p:tgtEl>
                                        <p:attrNameLst>
                                          <p:attrName>style.visibility</p:attrName>
                                        </p:attrNameLst>
                                      </p:cBhvr>
                                      <p:to>
                                        <p:strVal val="hidden"/>
                                      </p:to>
                                    </p:set>
                                  </p:childTnLst>
                                  <p:subTnLst>
                                    <p:audio>
                                      <p:cMediaNode>
                                        <p:cTn display="0" masterRel="sameClick">
                                          <p:stCondLst>
                                            <p:cond evt="begin" delay="0">
                                              <p:tn val="80"/>
                                            </p:cond>
                                          </p:stCondLst>
                                          <p:endCondLst>
                                            <p:cond evt="onStopAudio" delay="0">
                                              <p:tgtEl>
                                                <p:sldTgt/>
                                              </p:tgtEl>
                                            </p:cond>
                                          </p:endCondLst>
                                        </p:cTn>
                                        <p:tgtEl>
                                          <p:sndTgt r:embed="rId4" name="chimes.wav"/>
                                        </p:tgtEl>
                                      </p:cMediaNode>
                                    </p:audio>
                                  </p:subTnLst>
                                </p:cTn>
                              </p:par>
                            </p:childTnLst>
                          </p:cTn>
                        </p:par>
                      </p:childTnLst>
                    </p:cTn>
                  </p:par>
                </p:childTnLst>
              </p:cTn>
              <p:nextCondLst>
                <p:cond evt="onClick" delay="0">
                  <p:tgtEl>
                    <p:spTgt spid="16"/>
                  </p:tgtEl>
                </p:cond>
              </p:nextCondLst>
            </p:seq>
          </p:childTnLst>
        </p:cTn>
      </p:par>
    </p:tnLst>
    <p:bldLst>
      <p:bldP spid="5" grpId="0" animBg="1"/>
      <p:bldP spid="6" grpId="0" animBg="1"/>
      <p:bldP spid="7" grpId="0" animBg="1"/>
      <p:bldP spid="8" grpId="0" animBg="1"/>
      <p:bldP spid="9" grpId="0" animBg="1"/>
      <p:bldP spid="10" grpId="0" animBg="1"/>
      <p:bldP spid="11" grpId="0" animBg="1"/>
      <p:bldP spid="12" grpId="0" animBg="1"/>
      <p:bldP spid="13" grpId="0" animBg="1"/>
      <p:bldP spid="14" grpId="0" animBg="1"/>
      <p:bldP spid="15" grpId="0" animBg="1"/>
      <p:bldP spid="16" grpId="0" animBg="1"/>
      <p:bldP spid="17" grpId="0" animBg="1"/>
      <p:bldP spid="18" grpId="0" animBg="1"/>
      <p:bldP spid="19" grpId="0" animBg="1"/>
      <p:bldP spid="20"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08720"/>
            <a:ext cx="8229600" cy="508918"/>
          </a:xfrm>
        </p:spPr>
        <p:txBody>
          <a:bodyPr/>
          <a:lstStyle/>
          <a:p>
            <a:r>
              <a:rPr lang="hr-HR" dirty="0" smtClean="0"/>
              <a:t>SAVA............ obale</a:t>
            </a:r>
            <a:endParaRPr lang="hr-HR" dirty="0"/>
          </a:p>
        </p:txBody>
      </p:sp>
      <p:sp>
        <p:nvSpPr>
          <p:cNvPr id="3" name="Content Placeholder 2"/>
          <p:cNvSpPr>
            <a:spLocks noGrp="1"/>
          </p:cNvSpPr>
          <p:nvPr>
            <p:ph idx="1"/>
          </p:nvPr>
        </p:nvSpPr>
        <p:spPr>
          <a:xfrm>
            <a:off x="1475656" y="1600200"/>
            <a:ext cx="6120680" cy="4525963"/>
          </a:xfrm>
        </p:spPr>
        <p:txBody>
          <a:bodyPr/>
          <a:lstStyle/>
          <a:p>
            <a:pPr marL="514350" indent="-514350">
              <a:lnSpc>
                <a:spcPct val="200000"/>
              </a:lnSpc>
              <a:buAutoNum type="alphaLcParenR"/>
            </a:pPr>
            <a:r>
              <a:rPr lang="hr-HR" dirty="0" smtClean="0"/>
              <a:t>Savske obale</a:t>
            </a:r>
          </a:p>
          <a:p>
            <a:pPr marL="514350" indent="-514350">
              <a:lnSpc>
                <a:spcPct val="200000"/>
              </a:lnSpc>
              <a:buAutoNum type="alphaLcParenR"/>
            </a:pPr>
            <a:r>
              <a:rPr lang="hr-HR" dirty="0" smtClean="0"/>
              <a:t>savska obale</a:t>
            </a:r>
          </a:p>
          <a:p>
            <a:pPr marL="514350" indent="-514350">
              <a:lnSpc>
                <a:spcPct val="200000"/>
              </a:lnSpc>
              <a:buAutoNum type="alphaLcParenR"/>
            </a:pPr>
            <a:r>
              <a:rPr lang="hr-HR" dirty="0" smtClean="0"/>
              <a:t>savske obale</a:t>
            </a:r>
          </a:p>
        </p:txBody>
      </p:sp>
      <p:sp>
        <p:nvSpPr>
          <p:cNvPr id="4" name="Oval 3"/>
          <p:cNvSpPr/>
          <p:nvPr/>
        </p:nvSpPr>
        <p:spPr>
          <a:xfrm>
            <a:off x="1331640" y="4077072"/>
            <a:ext cx="648072" cy="648072"/>
          </a:xfrm>
          <a:prstGeom prst="ellipse">
            <a:avLst/>
          </a:prstGeom>
          <a:noFill/>
          <a:ln w="38100">
            <a:solidFill>
              <a:srgbClr val="8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ox(in)">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ox(in)">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box(in)">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8" presetClass="entr" presetSubtype="12" fill="hold" grpId="0" nodeType="clickEffect">
                                  <p:stCondLst>
                                    <p:cond delay="0"/>
                                  </p:stCondLst>
                                  <p:childTnLst>
                                    <p:set>
                                      <p:cBhvr>
                                        <p:cTn id="26" dur="1" fill="hold">
                                          <p:stCondLst>
                                            <p:cond delay="0"/>
                                          </p:stCondLst>
                                        </p:cTn>
                                        <p:tgtEl>
                                          <p:spTgt spid="4"/>
                                        </p:tgtEl>
                                        <p:attrNameLst>
                                          <p:attrName>style.visibility</p:attrName>
                                        </p:attrNameLst>
                                      </p:cBhvr>
                                      <p:to>
                                        <p:strVal val="visible"/>
                                      </p:to>
                                    </p:set>
                                    <p:animEffect transition="in" filter="strips(downLeft)">
                                      <p:cBhvr>
                                        <p:cTn id="2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31640" y="1484784"/>
            <a:ext cx="6696744" cy="2952328"/>
          </a:xfrm>
        </p:spPr>
        <p:txBody>
          <a:bodyPr/>
          <a:lstStyle/>
          <a:p>
            <a:pPr>
              <a:buNone/>
            </a:pPr>
            <a:r>
              <a:rPr lang="hr-HR" sz="2000" b="1" i="1" dirty="0" smtClean="0"/>
              <a:t>Cilj sata</a:t>
            </a:r>
            <a:r>
              <a:rPr lang="hr-HR" sz="2000" b="1" dirty="0" smtClean="0"/>
              <a:t>: </a:t>
            </a:r>
            <a:r>
              <a:rPr lang="hr-HR" sz="2000" dirty="0" smtClean="0"/>
              <a:t>primjenjivati pravopisno pravilo o pisanju posvojnih pridjeva izvedenih od vlastitih imena te razlikovati način pisanja pridjeva koji  završavaju nastavcima -ov, -ev, -in i pridjeva koji završavaju nastavcima -ski, -ški, -čki/ćki</a:t>
            </a:r>
          </a:p>
          <a:p>
            <a:pPr>
              <a:buNone/>
            </a:pPr>
            <a:r>
              <a:rPr lang="hr-HR" sz="2000" b="1" i="1" dirty="0" smtClean="0"/>
              <a:t>Literatura</a:t>
            </a:r>
            <a:r>
              <a:rPr lang="hr-HR" sz="2000" b="1" dirty="0" smtClean="0"/>
              <a:t>: </a:t>
            </a:r>
          </a:p>
          <a:p>
            <a:pPr>
              <a:buNone/>
            </a:pPr>
            <a:r>
              <a:rPr lang="hr-HR" sz="2000" dirty="0" smtClean="0"/>
              <a:t>Pavličević-Franić, D. (2005): </a:t>
            </a:r>
            <a:r>
              <a:rPr lang="hr-HR" sz="2000" i="1" dirty="0" smtClean="0"/>
              <a:t>Komunikacijom do gramatike</a:t>
            </a:r>
            <a:r>
              <a:rPr lang="hr-HR" sz="2000" dirty="0" smtClean="0"/>
              <a:t>. Zagreb, Alfa</a:t>
            </a:r>
          </a:p>
          <a:p>
            <a:pPr algn="r">
              <a:buNone/>
            </a:pPr>
            <a:endParaRPr lang="hr-HR" sz="2000" dirty="0" smtClean="0"/>
          </a:p>
          <a:p>
            <a:pPr algn="r">
              <a:buNone/>
            </a:pPr>
            <a:endParaRPr lang="hr-HR" sz="2000" dirty="0" smtClean="0"/>
          </a:p>
          <a:p>
            <a:pPr algn="r">
              <a:buNone/>
            </a:pPr>
            <a:r>
              <a:rPr lang="hr-HR" sz="2000" i="1" dirty="0" smtClean="0"/>
              <a:t>učiteljica</a:t>
            </a:r>
            <a:r>
              <a:rPr lang="hr-HR" sz="2000" dirty="0" smtClean="0"/>
              <a:t>: Lidija Križanić</a:t>
            </a:r>
          </a:p>
          <a:p>
            <a:pPr algn="r">
              <a:buNone/>
            </a:pPr>
            <a:endParaRPr lang="hr-HR" sz="2000"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sz="half" idx="2"/>
          </p:nvPr>
        </p:nvSpPr>
        <p:spPr>
          <a:xfrm>
            <a:off x="4067944" y="908720"/>
            <a:ext cx="4104456" cy="5760640"/>
          </a:xfrm>
        </p:spPr>
        <p:txBody>
          <a:bodyPr/>
          <a:lstStyle/>
          <a:p>
            <a:pPr algn="r"/>
            <a:endParaRPr lang="hr-HR" sz="1800" dirty="0" smtClean="0"/>
          </a:p>
          <a:p>
            <a:pPr algn="r"/>
            <a:r>
              <a:rPr lang="hr-HR" sz="1800" dirty="0" smtClean="0"/>
              <a:t>Koju bismo riječ mogli dodati svakom pridjevu?</a:t>
            </a:r>
          </a:p>
          <a:p>
            <a:pPr algn="r"/>
            <a:r>
              <a:rPr lang="hr-HR" sz="1800" dirty="0" smtClean="0"/>
              <a:t>Na koje pitanje odgovaraju pridjevi </a:t>
            </a:r>
            <a:r>
              <a:rPr lang="hr-HR" sz="1800" i="1" dirty="0" smtClean="0"/>
              <a:t>Anina</a:t>
            </a:r>
            <a:r>
              <a:rPr lang="hr-HR" sz="1800" dirty="0" smtClean="0"/>
              <a:t> i </a:t>
            </a:r>
            <a:r>
              <a:rPr lang="hr-HR" sz="1800" i="1" dirty="0" smtClean="0"/>
              <a:t>Ivanov</a:t>
            </a:r>
            <a:r>
              <a:rPr lang="hr-HR" sz="1800" dirty="0" smtClean="0"/>
              <a:t>?</a:t>
            </a:r>
          </a:p>
          <a:p>
            <a:pPr algn="r">
              <a:buNone/>
            </a:pPr>
            <a:r>
              <a:rPr lang="hr-HR" sz="1800" b="1" dirty="0" smtClean="0">
                <a:solidFill>
                  <a:srgbClr val="800000"/>
                </a:solidFill>
                <a:effectLst>
                  <a:outerShdw blurRad="38100" dist="38100" dir="2700000" algn="tl">
                    <a:srgbClr val="000000">
                      <a:alpha val="43137"/>
                    </a:srgbClr>
                  </a:outerShdw>
                </a:effectLst>
              </a:rPr>
              <a:t>ČIJE JE ŠTO?</a:t>
            </a:r>
          </a:p>
          <a:p>
            <a:pPr>
              <a:buNone/>
            </a:pPr>
            <a:endParaRPr lang="hr-HR" sz="1800" b="1" dirty="0" smtClean="0">
              <a:solidFill>
                <a:srgbClr val="800000"/>
              </a:solidFill>
              <a:effectLst>
                <a:outerShdw blurRad="38100" dist="38100" dir="2700000" algn="tl">
                  <a:srgbClr val="000000">
                    <a:alpha val="43137"/>
                  </a:srgbClr>
                </a:outerShdw>
              </a:effectLst>
            </a:endParaRPr>
          </a:p>
          <a:p>
            <a:pPr>
              <a:buNone/>
            </a:pPr>
            <a:endParaRPr lang="hr-HR" sz="1800" b="1" dirty="0" smtClean="0">
              <a:solidFill>
                <a:srgbClr val="800000"/>
              </a:solidFill>
              <a:effectLst>
                <a:outerShdw blurRad="38100" dist="38100" dir="2700000" algn="tl">
                  <a:srgbClr val="000000">
                    <a:alpha val="43137"/>
                  </a:srgbClr>
                </a:outerShdw>
              </a:effectLst>
            </a:endParaRPr>
          </a:p>
          <a:p>
            <a:pPr>
              <a:buNone/>
            </a:pPr>
            <a:endParaRPr lang="hr-HR" sz="1800" b="1" dirty="0" smtClean="0">
              <a:solidFill>
                <a:srgbClr val="800000"/>
              </a:solidFill>
              <a:effectLst>
                <a:outerShdw blurRad="38100" dist="38100" dir="2700000" algn="tl">
                  <a:srgbClr val="000000">
                    <a:alpha val="43137"/>
                  </a:srgbClr>
                </a:outerShdw>
              </a:effectLst>
            </a:endParaRPr>
          </a:p>
          <a:p>
            <a:pPr algn="r"/>
            <a:r>
              <a:rPr lang="hr-HR" sz="1800" dirty="0" smtClean="0"/>
              <a:t>Na koje pitanje odgovararaju pridjevi </a:t>
            </a:r>
            <a:r>
              <a:rPr lang="hr-HR" sz="1800" i="1" dirty="0" smtClean="0"/>
              <a:t>crveno</a:t>
            </a:r>
            <a:r>
              <a:rPr lang="hr-HR" sz="1800" dirty="0" smtClean="0"/>
              <a:t> i </a:t>
            </a:r>
            <a:r>
              <a:rPr lang="hr-HR" sz="1800" i="1" dirty="0" smtClean="0"/>
              <a:t>lijepa</a:t>
            </a:r>
            <a:r>
              <a:rPr lang="hr-HR" sz="1800" dirty="0" smtClean="0"/>
              <a:t>?</a:t>
            </a:r>
          </a:p>
          <a:p>
            <a:pPr algn="r"/>
            <a:endParaRPr lang="hr-HR" sz="1800" dirty="0" smtClean="0"/>
          </a:p>
          <a:p>
            <a:pPr algn="r">
              <a:buNone/>
            </a:pPr>
            <a:r>
              <a:rPr lang="hr-HR" sz="1800" b="1" dirty="0" smtClean="0">
                <a:solidFill>
                  <a:srgbClr val="800000"/>
                </a:solidFill>
                <a:effectLst>
                  <a:outerShdw blurRad="38100" dist="38100" dir="2700000" algn="tl">
                    <a:srgbClr val="000000">
                      <a:alpha val="43137"/>
                    </a:srgbClr>
                  </a:outerShdw>
                </a:effectLst>
              </a:rPr>
              <a:t>                     KAKVO JE ŠTO?</a:t>
            </a:r>
          </a:p>
          <a:p>
            <a:pPr>
              <a:buNone/>
            </a:pPr>
            <a:endParaRPr lang="hr-HR" sz="1800" b="1" dirty="0" smtClean="0">
              <a:solidFill>
                <a:srgbClr val="800000"/>
              </a:solidFill>
              <a:effectLst>
                <a:outerShdw blurRad="38100" dist="38100" dir="2700000" algn="tl">
                  <a:srgbClr val="000000">
                    <a:alpha val="43137"/>
                  </a:srgbClr>
                </a:outerShdw>
              </a:effectLst>
            </a:endParaRPr>
          </a:p>
          <a:p>
            <a:endParaRPr lang="hr-HR" dirty="0" smtClean="0"/>
          </a:p>
          <a:p>
            <a:endParaRPr lang="hr-HR" dirty="0" smtClean="0"/>
          </a:p>
          <a:p>
            <a:endParaRPr lang="hr-HR" dirty="0"/>
          </a:p>
        </p:txBody>
      </p:sp>
      <p:sp>
        <p:nvSpPr>
          <p:cNvPr id="24" name="Rounded Rectangle 23"/>
          <p:cNvSpPr/>
          <p:nvPr/>
        </p:nvSpPr>
        <p:spPr>
          <a:xfrm>
            <a:off x="6084168" y="2924944"/>
            <a:ext cx="2160240" cy="648072"/>
          </a:xfrm>
          <a:prstGeom prst="roundRect">
            <a:avLst/>
          </a:prstGeom>
          <a:solidFill>
            <a:srgbClr val="CC6600"/>
          </a:solidFill>
          <a:ln>
            <a:solidFill>
              <a:srgbClr val="8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r-HR" sz="2000" b="1" dirty="0" smtClean="0">
                <a:solidFill>
                  <a:srgbClr val="800000"/>
                </a:solidFill>
                <a:effectLst>
                  <a:outerShdw blurRad="38100" dist="38100" dir="2700000" algn="tl">
                    <a:srgbClr val="000000">
                      <a:alpha val="43137"/>
                    </a:srgbClr>
                  </a:outerShdw>
                </a:effectLst>
              </a:rPr>
              <a:t>posvojni pridjevi</a:t>
            </a:r>
            <a:endParaRPr lang="hr-HR" sz="2000" b="1" dirty="0">
              <a:solidFill>
                <a:srgbClr val="800000"/>
              </a:solidFill>
              <a:effectLst>
                <a:outerShdw blurRad="38100" dist="38100" dir="2700000" algn="tl">
                  <a:srgbClr val="000000">
                    <a:alpha val="43137"/>
                  </a:srgbClr>
                </a:outerShdw>
              </a:effectLst>
            </a:endParaRPr>
          </a:p>
        </p:txBody>
      </p:sp>
      <p:sp>
        <p:nvSpPr>
          <p:cNvPr id="27" name="Rounded Rectangle 26"/>
          <p:cNvSpPr/>
          <p:nvPr/>
        </p:nvSpPr>
        <p:spPr>
          <a:xfrm>
            <a:off x="6012160" y="5085184"/>
            <a:ext cx="2160240" cy="648072"/>
          </a:xfrm>
          <a:prstGeom prst="roundRect">
            <a:avLst/>
          </a:prstGeom>
          <a:solidFill>
            <a:srgbClr val="CC6600"/>
          </a:solidFill>
          <a:ln>
            <a:solidFill>
              <a:srgbClr val="8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r-HR" sz="2000" b="1" dirty="0" smtClean="0">
                <a:solidFill>
                  <a:srgbClr val="800000"/>
                </a:solidFill>
                <a:effectLst>
                  <a:outerShdw blurRad="38100" dist="38100" dir="2700000" algn="tl">
                    <a:srgbClr val="000000">
                      <a:alpha val="43137"/>
                    </a:srgbClr>
                  </a:outerShdw>
                </a:effectLst>
              </a:rPr>
              <a:t>opisni pridjevi</a:t>
            </a:r>
            <a:endParaRPr lang="hr-HR" sz="2000" b="1" dirty="0">
              <a:solidFill>
                <a:srgbClr val="800000"/>
              </a:solidFill>
              <a:effectLst>
                <a:outerShdw blurRad="38100" dist="38100" dir="2700000" algn="tl">
                  <a:srgbClr val="000000">
                    <a:alpha val="43137"/>
                  </a:srgbClr>
                </a:outerShdw>
              </a:effectLst>
            </a:endParaRPr>
          </a:p>
        </p:txBody>
      </p:sp>
      <p:sp>
        <p:nvSpPr>
          <p:cNvPr id="52" name="Rectangle 51"/>
          <p:cNvSpPr/>
          <p:nvPr/>
        </p:nvSpPr>
        <p:spPr>
          <a:xfrm>
            <a:off x="4427984" y="2780928"/>
            <a:ext cx="1656184" cy="5040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r-HR" b="1" dirty="0" smtClean="0">
                <a:solidFill>
                  <a:schemeClr val="tx1"/>
                </a:solidFill>
                <a:effectLst>
                  <a:outerShdw blurRad="38100" dist="38100" dir="2700000" algn="tl">
                    <a:srgbClr val="000000">
                      <a:alpha val="43137"/>
                    </a:srgbClr>
                  </a:outerShdw>
                </a:effectLst>
              </a:rPr>
              <a:t>Anina torba</a:t>
            </a:r>
            <a:endParaRPr lang="hr-HR" b="1" dirty="0">
              <a:solidFill>
                <a:schemeClr val="tx1"/>
              </a:solidFill>
              <a:effectLst>
                <a:outerShdw blurRad="38100" dist="38100" dir="2700000" algn="tl">
                  <a:srgbClr val="000000">
                    <a:alpha val="43137"/>
                  </a:srgbClr>
                </a:outerShdw>
              </a:effectLst>
            </a:endParaRPr>
          </a:p>
        </p:txBody>
      </p:sp>
      <p:sp>
        <p:nvSpPr>
          <p:cNvPr id="53" name="Rectangle 52"/>
          <p:cNvSpPr/>
          <p:nvPr/>
        </p:nvSpPr>
        <p:spPr>
          <a:xfrm>
            <a:off x="4499992" y="3212976"/>
            <a:ext cx="1440160" cy="504056"/>
          </a:xfrm>
          <a:prstGeom prst="rect">
            <a:avLst/>
          </a:prstGeom>
          <a:noFill/>
          <a:ln>
            <a:noFill/>
          </a:ln>
        </p:spPr>
        <p:style>
          <a:lnRef idx="2">
            <a:schemeClr val="accent3"/>
          </a:lnRef>
          <a:fillRef idx="1">
            <a:schemeClr val="lt1"/>
          </a:fillRef>
          <a:effectRef idx="0">
            <a:schemeClr val="accent3"/>
          </a:effectRef>
          <a:fontRef idx="minor">
            <a:schemeClr val="dk1"/>
          </a:fontRef>
        </p:style>
        <p:txBody>
          <a:bodyPr rtlCol="0" anchor="ctr"/>
          <a:lstStyle/>
          <a:p>
            <a:pPr algn="ctr"/>
            <a:r>
              <a:rPr lang="hr-HR" b="1" dirty="0" smtClean="0">
                <a:solidFill>
                  <a:schemeClr val="tx1"/>
                </a:solidFill>
                <a:effectLst>
                  <a:outerShdw blurRad="38100" dist="38100" dir="2700000" algn="tl">
                    <a:srgbClr val="000000">
                      <a:alpha val="43137"/>
                    </a:srgbClr>
                  </a:outerShdw>
                </a:effectLst>
              </a:rPr>
              <a:t>Ivanov pas</a:t>
            </a:r>
            <a:endParaRPr lang="hr-HR" b="1" dirty="0">
              <a:solidFill>
                <a:schemeClr val="tx1"/>
              </a:solidFill>
              <a:effectLst>
                <a:outerShdw blurRad="38100" dist="38100" dir="2700000" algn="tl">
                  <a:srgbClr val="000000">
                    <a:alpha val="43137"/>
                  </a:srgbClr>
                </a:outerShdw>
              </a:effectLst>
            </a:endParaRPr>
          </a:p>
        </p:txBody>
      </p:sp>
      <p:sp>
        <p:nvSpPr>
          <p:cNvPr id="54" name="Rectangle 53"/>
          <p:cNvSpPr/>
          <p:nvPr/>
        </p:nvSpPr>
        <p:spPr>
          <a:xfrm>
            <a:off x="4211960" y="4869160"/>
            <a:ext cx="1872208" cy="5040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r-HR" b="1" dirty="0" smtClean="0">
                <a:solidFill>
                  <a:schemeClr val="tx1"/>
                </a:solidFill>
                <a:effectLst>
                  <a:outerShdw blurRad="38100" dist="38100" dir="2700000" algn="tl">
                    <a:srgbClr val="000000">
                      <a:alpha val="43137"/>
                    </a:srgbClr>
                  </a:outerShdw>
                </a:effectLst>
              </a:rPr>
              <a:t>crveno cvijeće</a:t>
            </a:r>
            <a:endParaRPr lang="hr-HR" b="1" dirty="0">
              <a:solidFill>
                <a:schemeClr val="tx1"/>
              </a:solidFill>
              <a:effectLst>
                <a:outerShdw blurRad="38100" dist="38100" dir="2700000" algn="tl">
                  <a:srgbClr val="000000">
                    <a:alpha val="43137"/>
                  </a:srgbClr>
                </a:outerShdw>
              </a:effectLst>
            </a:endParaRPr>
          </a:p>
        </p:txBody>
      </p:sp>
      <p:sp>
        <p:nvSpPr>
          <p:cNvPr id="55" name="Rectangle 54"/>
          <p:cNvSpPr/>
          <p:nvPr/>
        </p:nvSpPr>
        <p:spPr>
          <a:xfrm>
            <a:off x="4355976" y="5301208"/>
            <a:ext cx="1656184" cy="5040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r-HR" b="1" dirty="0" smtClean="0">
                <a:solidFill>
                  <a:schemeClr val="tx1"/>
                </a:solidFill>
                <a:effectLst>
                  <a:outerShdw blurRad="38100" dist="38100" dir="2700000" algn="tl">
                    <a:srgbClr val="000000">
                      <a:alpha val="43137"/>
                    </a:srgbClr>
                  </a:outerShdw>
                </a:effectLst>
              </a:rPr>
              <a:t>lijepa pjesma</a:t>
            </a:r>
            <a:endParaRPr lang="hr-HR" b="1" dirty="0">
              <a:solidFill>
                <a:schemeClr val="tx1"/>
              </a:solidFill>
              <a:effectLst>
                <a:outerShdw blurRad="38100" dist="38100" dir="2700000" algn="tl">
                  <a:srgbClr val="000000">
                    <a:alpha val="43137"/>
                  </a:srgbClr>
                </a:outerShdw>
              </a:effectLst>
            </a:endParaRPr>
          </a:p>
        </p:txBody>
      </p:sp>
      <p:sp>
        <p:nvSpPr>
          <p:cNvPr id="56" name="Content Placeholder 55"/>
          <p:cNvSpPr>
            <a:spLocks noGrp="1"/>
          </p:cNvSpPr>
          <p:nvPr>
            <p:ph sz="half" idx="1"/>
          </p:nvPr>
        </p:nvSpPr>
        <p:spPr>
          <a:xfrm>
            <a:off x="755576" y="1412776"/>
            <a:ext cx="3456384" cy="4525963"/>
          </a:xfrm>
        </p:spPr>
        <p:txBody>
          <a:bodyPr/>
          <a:lstStyle/>
          <a:p>
            <a:pPr>
              <a:buNone/>
            </a:pPr>
            <a:r>
              <a:rPr lang="hr-HR" dirty="0" smtClean="0"/>
              <a:t>Anina torba</a:t>
            </a:r>
          </a:p>
          <a:p>
            <a:pPr>
              <a:buNone/>
            </a:pPr>
            <a:endParaRPr lang="hr-HR" dirty="0" smtClean="0"/>
          </a:p>
          <a:p>
            <a:pPr>
              <a:buNone/>
            </a:pPr>
            <a:r>
              <a:rPr lang="hr-HR" dirty="0" smtClean="0"/>
              <a:t>crveno cvijeće</a:t>
            </a:r>
          </a:p>
          <a:p>
            <a:pPr>
              <a:buNone/>
            </a:pPr>
            <a:endParaRPr lang="hr-HR" dirty="0" smtClean="0"/>
          </a:p>
          <a:p>
            <a:pPr>
              <a:buNone/>
            </a:pPr>
            <a:r>
              <a:rPr lang="hr-HR" dirty="0" smtClean="0"/>
              <a:t>Ivanov pas</a:t>
            </a:r>
          </a:p>
          <a:p>
            <a:pPr>
              <a:buNone/>
            </a:pPr>
            <a:endParaRPr lang="hr-HR" dirty="0" smtClean="0"/>
          </a:p>
          <a:p>
            <a:pPr>
              <a:buNone/>
            </a:pPr>
            <a:r>
              <a:rPr lang="hr-HR" dirty="0" smtClean="0"/>
              <a:t>lijepa pjesma</a:t>
            </a:r>
            <a:endParaRPr lang="hr-HR" dirty="0"/>
          </a:p>
        </p:txBody>
      </p:sp>
      <p:sp>
        <p:nvSpPr>
          <p:cNvPr id="57" name="Rectangle 56"/>
          <p:cNvSpPr/>
          <p:nvPr/>
        </p:nvSpPr>
        <p:spPr>
          <a:xfrm>
            <a:off x="1835696" y="1484784"/>
            <a:ext cx="1368152" cy="4320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sz="2400" dirty="0">
              <a:effectLst>
                <a:outerShdw blurRad="38100" dist="38100" dir="2700000" algn="tl">
                  <a:srgbClr val="000000">
                    <a:alpha val="43137"/>
                  </a:srgbClr>
                </a:outerShdw>
              </a:effectLst>
            </a:endParaRPr>
          </a:p>
        </p:txBody>
      </p:sp>
      <p:sp>
        <p:nvSpPr>
          <p:cNvPr id="58" name="Rectangle 57"/>
          <p:cNvSpPr/>
          <p:nvPr/>
        </p:nvSpPr>
        <p:spPr>
          <a:xfrm>
            <a:off x="1979712" y="2492896"/>
            <a:ext cx="1368152" cy="4320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sz="2400" dirty="0">
              <a:effectLst>
                <a:outerShdw blurRad="38100" dist="38100" dir="2700000" algn="tl">
                  <a:srgbClr val="000000">
                    <a:alpha val="43137"/>
                  </a:srgbClr>
                </a:outerShdw>
              </a:effectLst>
            </a:endParaRPr>
          </a:p>
        </p:txBody>
      </p:sp>
      <p:sp>
        <p:nvSpPr>
          <p:cNvPr id="59" name="Rectangle 58"/>
          <p:cNvSpPr/>
          <p:nvPr/>
        </p:nvSpPr>
        <p:spPr>
          <a:xfrm>
            <a:off x="1979712" y="3501008"/>
            <a:ext cx="1368152" cy="4320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sz="2400" dirty="0">
              <a:effectLst>
                <a:outerShdw blurRad="38100" dist="38100" dir="2700000" algn="tl">
                  <a:srgbClr val="000000">
                    <a:alpha val="43137"/>
                  </a:srgbClr>
                </a:outerShdw>
              </a:effectLst>
            </a:endParaRPr>
          </a:p>
        </p:txBody>
      </p:sp>
      <p:sp>
        <p:nvSpPr>
          <p:cNvPr id="60" name="Rectangle 59"/>
          <p:cNvSpPr/>
          <p:nvPr/>
        </p:nvSpPr>
        <p:spPr>
          <a:xfrm>
            <a:off x="1763688" y="4581128"/>
            <a:ext cx="1368152" cy="4320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sz="2400" dirty="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6">
                                            <p:txEl>
                                              <p:pRg st="0" end="0"/>
                                            </p:txEl>
                                          </p:spTgt>
                                        </p:tgtEl>
                                        <p:attrNameLst>
                                          <p:attrName>style.visibility</p:attrName>
                                        </p:attrNameLst>
                                      </p:cBhvr>
                                      <p:to>
                                        <p:strVal val="visible"/>
                                      </p:to>
                                    </p:set>
                                    <p:animEffect transition="in" filter="box(in)">
                                      <p:cBhvr>
                                        <p:cTn id="7" dur="500"/>
                                        <p:tgtEl>
                                          <p:spTgt spid="5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56">
                                            <p:txEl>
                                              <p:pRg st="2" end="2"/>
                                            </p:txEl>
                                          </p:spTgt>
                                        </p:tgtEl>
                                        <p:attrNameLst>
                                          <p:attrName>style.visibility</p:attrName>
                                        </p:attrNameLst>
                                      </p:cBhvr>
                                      <p:to>
                                        <p:strVal val="visible"/>
                                      </p:to>
                                    </p:set>
                                    <p:animEffect transition="in" filter="box(in)">
                                      <p:cBhvr>
                                        <p:cTn id="12" dur="500"/>
                                        <p:tgtEl>
                                          <p:spTgt spid="56">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56">
                                            <p:txEl>
                                              <p:pRg st="4" end="4"/>
                                            </p:txEl>
                                          </p:spTgt>
                                        </p:tgtEl>
                                        <p:attrNameLst>
                                          <p:attrName>style.visibility</p:attrName>
                                        </p:attrNameLst>
                                      </p:cBhvr>
                                      <p:to>
                                        <p:strVal val="visible"/>
                                      </p:to>
                                    </p:set>
                                    <p:animEffect transition="in" filter="box(in)">
                                      <p:cBhvr>
                                        <p:cTn id="17" dur="500"/>
                                        <p:tgtEl>
                                          <p:spTgt spid="56">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56">
                                            <p:txEl>
                                              <p:pRg st="6" end="6"/>
                                            </p:txEl>
                                          </p:spTgt>
                                        </p:tgtEl>
                                        <p:attrNameLst>
                                          <p:attrName>style.visibility</p:attrName>
                                        </p:attrNameLst>
                                      </p:cBhvr>
                                      <p:to>
                                        <p:strVal val="visible"/>
                                      </p:to>
                                    </p:set>
                                    <p:animEffect transition="in" filter="box(in)">
                                      <p:cBhvr>
                                        <p:cTn id="22" dur="500"/>
                                        <p:tgtEl>
                                          <p:spTgt spid="56">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6">
                                            <p:txEl>
                                              <p:pRg st="1" end="1"/>
                                            </p:txEl>
                                          </p:spTgt>
                                        </p:tgtEl>
                                        <p:attrNameLst>
                                          <p:attrName>style.visibility</p:attrName>
                                        </p:attrNameLst>
                                      </p:cBhvr>
                                      <p:to>
                                        <p:strVal val="visible"/>
                                      </p:to>
                                    </p:set>
                                    <p:animEffect transition="in" filter="box(in)">
                                      <p:cBhvr>
                                        <p:cTn id="27" dur="500"/>
                                        <p:tgtEl>
                                          <p:spTgt spid="6">
                                            <p:txEl>
                                              <p:pRg st="1" end="1"/>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xit" presetSubtype="16" fill="hold" grpId="0" nodeType="clickEffect">
                                  <p:stCondLst>
                                    <p:cond delay="0"/>
                                  </p:stCondLst>
                                  <p:childTnLst>
                                    <p:animEffect transition="out" filter="box(in)">
                                      <p:cBhvr>
                                        <p:cTn id="31" dur="500"/>
                                        <p:tgtEl>
                                          <p:spTgt spid="57"/>
                                        </p:tgtEl>
                                      </p:cBhvr>
                                    </p:animEffect>
                                    <p:set>
                                      <p:cBhvr>
                                        <p:cTn id="32" dur="1" fill="hold">
                                          <p:stCondLst>
                                            <p:cond delay="499"/>
                                          </p:stCondLst>
                                        </p:cTn>
                                        <p:tgtEl>
                                          <p:spTgt spid="57"/>
                                        </p:tgtEl>
                                        <p:attrNameLst>
                                          <p:attrName>style.visibility</p:attrName>
                                        </p:attrNameLst>
                                      </p:cBhvr>
                                      <p:to>
                                        <p:strVal val="hidden"/>
                                      </p:to>
                                    </p:set>
                                  </p:childTnLst>
                                </p:cTn>
                              </p:par>
                            </p:childTnLst>
                          </p:cTn>
                        </p:par>
                      </p:childTnLst>
                    </p:cTn>
                  </p:par>
                  <p:par>
                    <p:cTn id="33" fill="hold">
                      <p:stCondLst>
                        <p:cond delay="indefinite"/>
                      </p:stCondLst>
                      <p:childTnLst>
                        <p:par>
                          <p:cTn id="34" fill="hold">
                            <p:stCondLst>
                              <p:cond delay="0"/>
                            </p:stCondLst>
                            <p:childTnLst>
                              <p:par>
                                <p:cTn id="35" presetID="4" presetClass="exit" presetSubtype="16" fill="hold" grpId="0" nodeType="clickEffect">
                                  <p:stCondLst>
                                    <p:cond delay="0"/>
                                  </p:stCondLst>
                                  <p:childTnLst>
                                    <p:animEffect transition="out" filter="box(in)">
                                      <p:cBhvr>
                                        <p:cTn id="36" dur="500"/>
                                        <p:tgtEl>
                                          <p:spTgt spid="58"/>
                                        </p:tgtEl>
                                      </p:cBhvr>
                                    </p:animEffect>
                                    <p:set>
                                      <p:cBhvr>
                                        <p:cTn id="37" dur="1" fill="hold">
                                          <p:stCondLst>
                                            <p:cond delay="499"/>
                                          </p:stCondLst>
                                        </p:cTn>
                                        <p:tgtEl>
                                          <p:spTgt spid="58"/>
                                        </p:tgtEl>
                                        <p:attrNameLst>
                                          <p:attrName>style.visibility</p:attrName>
                                        </p:attrNameLst>
                                      </p:cBhvr>
                                      <p:to>
                                        <p:strVal val="hidden"/>
                                      </p:to>
                                    </p:set>
                                  </p:childTnLst>
                                </p:cTn>
                              </p:par>
                            </p:childTnLst>
                          </p:cTn>
                        </p:par>
                      </p:childTnLst>
                    </p:cTn>
                  </p:par>
                  <p:par>
                    <p:cTn id="38" fill="hold">
                      <p:stCondLst>
                        <p:cond delay="indefinite"/>
                      </p:stCondLst>
                      <p:childTnLst>
                        <p:par>
                          <p:cTn id="39" fill="hold">
                            <p:stCondLst>
                              <p:cond delay="0"/>
                            </p:stCondLst>
                            <p:childTnLst>
                              <p:par>
                                <p:cTn id="40" presetID="4" presetClass="exit" presetSubtype="16" fill="hold" grpId="0" nodeType="clickEffect">
                                  <p:stCondLst>
                                    <p:cond delay="0"/>
                                  </p:stCondLst>
                                  <p:childTnLst>
                                    <p:animEffect transition="out" filter="box(in)">
                                      <p:cBhvr>
                                        <p:cTn id="41" dur="500"/>
                                        <p:tgtEl>
                                          <p:spTgt spid="59"/>
                                        </p:tgtEl>
                                      </p:cBhvr>
                                    </p:animEffect>
                                    <p:set>
                                      <p:cBhvr>
                                        <p:cTn id="42" dur="1" fill="hold">
                                          <p:stCondLst>
                                            <p:cond delay="499"/>
                                          </p:stCondLst>
                                        </p:cTn>
                                        <p:tgtEl>
                                          <p:spTgt spid="59"/>
                                        </p:tgtEl>
                                        <p:attrNameLst>
                                          <p:attrName>style.visibility</p:attrName>
                                        </p:attrNameLst>
                                      </p:cBhvr>
                                      <p:to>
                                        <p:strVal val="hidden"/>
                                      </p:to>
                                    </p:set>
                                  </p:childTnLst>
                                </p:cTn>
                              </p:par>
                            </p:childTnLst>
                          </p:cTn>
                        </p:par>
                      </p:childTnLst>
                    </p:cTn>
                  </p:par>
                  <p:par>
                    <p:cTn id="43" fill="hold">
                      <p:stCondLst>
                        <p:cond delay="indefinite"/>
                      </p:stCondLst>
                      <p:childTnLst>
                        <p:par>
                          <p:cTn id="44" fill="hold">
                            <p:stCondLst>
                              <p:cond delay="0"/>
                            </p:stCondLst>
                            <p:childTnLst>
                              <p:par>
                                <p:cTn id="45" presetID="4" presetClass="exit" presetSubtype="16" fill="hold" grpId="0" nodeType="clickEffect">
                                  <p:stCondLst>
                                    <p:cond delay="0"/>
                                  </p:stCondLst>
                                  <p:childTnLst>
                                    <p:animEffect transition="out" filter="box(in)">
                                      <p:cBhvr>
                                        <p:cTn id="46" dur="500"/>
                                        <p:tgtEl>
                                          <p:spTgt spid="60"/>
                                        </p:tgtEl>
                                      </p:cBhvr>
                                    </p:animEffect>
                                    <p:set>
                                      <p:cBhvr>
                                        <p:cTn id="47" dur="1" fill="hold">
                                          <p:stCondLst>
                                            <p:cond delay="499"/>
                                          </p:stCondLst>
                                        </p:cTn>
                                        <p:tgtEl>
                                          <p:spTgt spid="60"/>
                                        </p:tgtEl>
                                        <p:attrNameLst>
                                          <p:attrName>style.visibility</p:attrName>
                                        </p:attrNameLst>
                                      </p:cBhvr>
                                      <p:to>
                                        <p:strVal val="hidden"/>
                                      </p:to>
                                    </p:set>
                                  </p:childTnLst>
                                </p:cTn>
                              </p:par>
                            </p:childTnLst>
                          </p:cTn>
                        </p:par>
                      </p:childTnLst>
                    </p:cTn>
                  </p:par>
                  <p:par>
                    <p:cTn id="48" fill="hold">
                      <p:stCondLst>
                        <p:cond delay="indefinite"/>
                      </p:stCondLst>
                      <p:childTnLst>
                        <p:par>
                          <p:cTn id="49" fill="hold">
                            <p:stCondLst>
                              <p:cond delay="0"/>
                            </p:stCondLst>
                            <p:childTnLst>
                              <p:par>
                                <p:cTn id="50" presetID="4" presetClass="entr" presetSubtype="16" fill="hold" nodeType="clickEffect">
                                  <p:stCondLst>
                                    <p:cond delay="0"/>
                                  </p:stCondLst>
                                  <p:childTnLst>
                                    <p:set>
                                      <p:cBhvr>
                                        <p:cTn id="51" dur="1" fill="hold">
                                          <p:stCondLst>
                                            <p:cond delay="0"/>
                                          </p:stCondLst>
                                        </p:cTn>
                                        <p:tgtEl>
                                          <p:spTgt spid="6">
                                            <p:txEl>
                                              <p:pRg st="2" end="2"/>
                                            </p:txEl>
                                          </p:spTgt>
                                        </p:tgtEl>
                                        <p:attrNameLst>
                                          <p:attrName>style.visibility</p:attrName>
                                        </p:attrNameLst>
                                      </p:cBhvr>
                                      <p:to>
                                        <p:strVal val="visible"/>
                                      </p:to>
                                    </p:set>
                                    <p:animEffect transition="in" filter="box(in)">
                                      <p:cBhvr>
                                        <p:cTn id="52" dur="500"/>
                                        <p:tgtEl>
                                          <p:spTgt spid="6">
                                            <p:txEl>
                                              <p:pRg st="2" end="2"/>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9" presetClass="entr" presetSubtype="0" fill="hold" nodeType="clickEffect">
                                  <p:stCondLst>
                                    <p:cond delay="0"/>
                                  </p:stCondLst>
                                  <p:childTnLst>
                                    <p:set>
                                      <p:cBhvr>
                                        <p:cTn id="56" dur="1" fill="hold">
                                          <p:stCondLst>
                                            <p:cond delay="0"/>
                                          </p:stCondLst>
                                        </p:cTn>
                                        <p:tgtEl>
                                          <p:spTgt spid="6">
                                            <p:txEl>
                                              <p:pRg st="3" end="3"/>
                                            </p:txEl>
                                          </p:spTgt>
                                        </p:tgtEl>
                                        <p:attrNameLst>
                                          <p:attrName>style.visibility</p:attrName>
                                        </p:attrNameLst>
                                      </p:cBhvr>
                                      <p:to>
                                        <p:strVal val="visible"/>
                                      </p:to>
                                    </p:set>
                                    <p:animEffect transition="in" filter="dissolve">
                                      <p:cBhvr>
                                        <p:cTn id="57" dur="500"/>
                                        <p:tgtEl>
                                          <p:spTgt spid="6">
                                            <p:txEl>
                                              <p:pRg st="3" end="3"/>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4" presetClass="entr" presetSubtype="16" fill="hold" nodeType="clickEffect">
                                  <p:stCondLst>
                                    <p:cond delay="0"/>
                                  </p:stCondLst>
                                  <p:childTnLst>
                                    <p:set>
                                      <p:cBhvr>
                                        <p:cTn id="61" dur="1" fill="hold">
                                          <p:stCondLst>
                                            <p:cond delay="0"/>
                                          </p:stCondLst>
                                        </p:cTn>
                                        <p:tgtEl>
                                          <p:spTgt spid="52">
                                            <p:txEl>
                                              <p:pRg st="0" end="0"/>
                                            </p:txEl>
                                          </p:spTgt>
                                        </p:tgtEl>
                                        <p:attrNameLst>
                                          <p:attrName>style.visibility</p:attrName>
                                        </p:attrNameLst>
                                      </p:cBhvr>
                                      <p:to>
                                        <p:strVal val="visible"/>
                                      </p:to>
                                    </p:set>
                                    <p:animEffect transition="in" filter="box(in)">
                                      <p:cBhvr>
                                        <p:cTn id="62" dur="500"/>
                                        <p:tgtEl>
                                          <p:spTgt spid="52">
                                            <p:txEl>
                                              <p:pRg st="0" end="0"/>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4" presetClass="entr" presetSubtype="16" fill="hold" nodeType="clickEffect">
                                  <p:stCondLst>
                                    <p:cond delay="0"/>
                                  </p:stCondLst>
                                  <p:childTnLst>
                                    <p:set>
                                      <p:cBhvr>
                                        <p:cTn id="66" dur="1" fill="hold">
                                          <p:stCondLst>
                                            <p:cond delay="0"/>
                                          </p:stCondLst>
                                        </p:cTn>
                                        <p:tgtEl>
                                          <p:spTgt spid="53">
                                            <p:txEl>
                                              <p:pRg st="0" end="0"/>
                                            </p:txEl>
                                          </p:spTgt>
                                        </p:tgtEl>
                                        <p:attrNameLst>
                                          <p:attrName>style.visibility</p:attrName>
                                        </p:attrNameLst>
                                      </p:cBhvr>
                                      <p:to>
                                        <p:strVal val="visible"/>
                                      </p:to>
                                    </p:set>
                                    <p:animEffect transition="in" filter="box(in)">
                                      <p:cBhvr>
                                        <p:cTn id="67" dur="500"/>
                                        <p:tgtEl>
                                          <p:spTgt spid="53">
                                            <p:txEl>
                                              <p:pRg st="0" end="0"/>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4" presetClass="entr" presetSubtype="16" fill="hold" grpId="0" nodeType="clickEffect">
                                  <p:stCondLst>
                                    <p:cond delay="0"/>
                                  </p:stCondLst>
                                  <p:childTnLst>
                                    <p:set>
                                      <p:cBhvr>
                                        <p:cTn id="71" dur="1" fill="hold">
                                          <p:stCondLst>
                                            <p:cond delay="0"/>
                                          </p:stCondLst>
                                        </p:cTn>
                                        <p:tgtEl>
                                          <p:spTgt spid="24"/>
                                        </p:tgtEl>
                                        <p:attrNameLst>
                                          <p:attrName>style.visibility</p:attrName>
                                        </p:attrNameLst>
                                      </p:cBhvr>
                                      <p:to>
                                        <p:strVal val="visible"/>
                                      </p:to>
                                    </p:set>
                                    <p:animEffect transition="in" filter="box(in)">
                                      <p:cBhvr>
                                        <p:cTn id="72" dur="500"/>
                                        <p:tgtEl>
                                          <p:spTgt spid="24"/>
                                        </p:tgtEl>
                                      </p:cBhvr>
                                    </p:animEffect>
                                  </p:childTnLst>
                                </p:cTn>
                              </p:par>
                            </p:childTnLst>
                          </p:cTn>
                        </p:par>
                      </p:childTnLst>
                    </p:cTn>
                  </p:par>
                  <p:par>
                    <p:cTn id="73" fill="hold">
                      <p:stCondLst>
                        <p:cond delay="indefinite"/>
                      </p:stCondLst>
                      <p:childTnLst>
                        <p:par>
                          <p:cTn id="74" fill="hold">
                            <p:stCondLst>
                              <p:cond delay="0"/>
                            </p:stCondLst>
                            <p:childTnLst>
                              <p:par>
                                <p:cTn id="75" presetID="4" presetClass="entr" presetSubtype="16" fill="hold" nodeType="clickEffect">
                                  <p:stCondLst>
                                    <p:cond delay="0"/>
                                  </p:stCondLst>
                                  <p:childTnLst>
                                    <p:set>
                                      <p:cBhvr>
                                        <p:cTn id="76" dur="1" fill="hold">
                                          <p:stCondLst>
                                            <p:cond delay="0"/>
                                          </p:stCondLst>
                                        </p:cTn>
                                        <p:tgtEl>
                                          <p:spTgt spid="6">
                                            <p:txEl>
                                              <p:pRg st="7" end="7"/>
                                            </p:txEl>
                                          </p:spTgt>
                                        </p:tgtEl>
                                        <p:attrNameLst>
                                          <p:attrName>style.visibility</p:attrName>
                                        </p:attrNameLst>
                                      </p:cBhvr>
                                      <p:to>
                                        <p:strVal val="visible"/>
                                      </p:to>
                                    </p:set>
                                    <p:animEffect transition="in" filter="box(in)">
                                      <p:cBhvr>
                                        <p:cTn id="77" dur="500"/>
                                        <p:tgtEl>
                                          <p:spTgt spid="6">
                                            <p:txEl>
                                              <p:pRg st="7" end="7"/>
                                            </p:txEl>
                                          </p:spTgt>
                                        </p:tgtEl>
                                      </p:cBhvr>
                                    </p:animEffect>
                                  </p:childTnLst>
                                </p:cTn>
                              </p:par>
                            </p:childTnLst>
                          </p:cTn>
                        </p:par>
                      </p:childTnLst>
                    </p:cTn>
                  </p:par>
                  <p:par>
                    <p:cTn id="78" fill="hold">
                      <p:stCondLst>
                        <p:cond delay="indefinite"/>
                      </p:stCondLst>
                      <p:childTnLst>
                        <p:par>
                          <p:cTn id="79" fill="hold">
                            <p:stCondLst>
                              <p:cond delay="0"/>
                            </p:stCondLst>
                            <p:childTnLst>
                              <p:par>
                                <p:cTn id="80" presetID="9" presetClass="entr" presetSubtype="0" fill="hold" nodeType="clickEffect">
                                  <p:stCondLst>
                                    <p:cond delay="0"/>
                                  </p:stCondLst>
                                  <p:childTnLst>
                                    <p:set>
                                      <p:cBhvr>
                                        <p:cTn id="81" dur="1" fill="hold">
                                          <p:stCondLst>
                                            <p:cond delay="0"/>
                                          </p:stCondLst>
                                        </p:cTn>
                                        <p:tgtEl>
                                          <p:spTgt spid="6">
                                            <p:txEl>
                                              <p:pRg st="9" end="9"/>
                                            </p:txEl>
                                          </p:spTgt>
                                        </p:tgtEl>
                                        <p:attrNameLst>
                                          <p:attrName>style.visibility</p:attrName>
                                        </p:attrNameLst>
                                      </p:cBhvr>
                                      <p:to>
                                        <p:strVal val="visible"/>
                                      </p:to>
                                    </p:set>
                                    <p:animEffect transition="in" filter="dissolve">
                                      <p:cBhvr>
                                        <p:cTn id="82" dur="500"/>
                                        <p:tgtEl>
                                          <p:spTgt spid="6">
                                            <p:txEl>
                                              <p:pRg st="9" end="9"/>
                                            </p:txEl>
                                          </p:spTgt>
                                        </p:tgtEl>
                                      </p:cBhvr>
                                    </p:animEffect>
                                  </p:childTnLst>
                                </p:cTn>
                              </p:par>
                            </p:childTnLst>
                          </p:cTn>
                        </p:par>
                      </p:childTnLst>
                    </p:cTn>
                  </p:par>
                  <p:par>
                    <p:cTn id="83" fill="hold">
                      <p:stCondLst>
                        <p:cond delay="indefinite"/>
                      </p:stCondLst>
                      <p:childTnLst>
                        <p:par>
                          <p:cTn id="84" fill="hold">
                            <p:stCondLst>
                              <p:cond delay="0"/>
                            </p:stCondLst>
                            <p:childTnLst>
                              <p:par>
                                <p:cTn id="85" presetID="4" presetClass="entr" presetSubtype="16" fill="hold" grpId="0" nodeType="clickEffect">
                                  <p:stCondLst>
                                    <p:cond delay="0"/>
                                  </p:stCondLst>
                                  <p:childTnLst>
                                    <p:set>
                                      <p:cBhvr>
                                        <p:cTn id="86" dur="1" fill="hold">
                                          <p:stCondLst>
                                            <p:cond delay="0"/>
                                          </p:stCondLst>
                                        </p:cTn>
                                        <p:tgtEl>
                                          <p:spTgt spid="54"/>
                                        </p:tgtEl>
                                        <p:attrNameLst>
                                          <p:attrName>style.visibility</p:attrName>
                                        </p:attrNameLst>
                                      </p:cBhvr>
                                      <p:to>
                                        <p:strVal val="visible"/>
                                      </p:to>
                                    </p:set>
                                    <p:animEffect transition="in" filter="box(in)">
                                      <p:cBhvr>
                                        <p:cTn id="87" dur="500"/>
                                        <p:tgtEl>
                                          <p:spTgt spid="54"/>
                                        </p:tgtEl>
                                      </p:cBhvr>
                                    </p:animEffect>
                                  </p:childTnLst>
                                </p:cTn>
                              </p:par>
                            </p:childTnLst>
                          </p:cTn>
                        </p:par>
                      </p:childTnLst>
                    </p:cTn>
                  </p:par>
                  <p:par>
                    <p:cTn id="88" fill="hold">
                      <p:stCondLst>
                        <p:cond delay="indefinite"/>
                      </p:stCondLst>
                      <p:childTnLst>
                        <p:par>
                          <p:cTn id="89" fill="hold">
                            <p:stCondLst>
                              <p:cond delay="0"/>
                            </p:stCondLst>
                            <p:childTnLst>
                              <p:par>
                                <p:cTn id="90" presetID="4" presetClass="entr" presetSubtype="16" fill="hold" grpId="0" nodeType="clickEffect">
                                  <p:stCondLst>
                                    <p:cond delay="0"/>
                                  </p:stCondLst>
                                  <p:childTnLst>
                                    <p:set>
                                      <p:cBhvr>
                                        <p:cTn id="91" dur="1" fill="hold">
                                          <p:stCondLst>
                                            <p:cond delay="0"/>
                                          </p:stCondLst>
                                        </p:cTn>
                                        <p:tgtEl>
                                          <p:spTgt spid="55"/>
                                        </p:tgtEl>
                                        <p:attrNameLst>
                                          <p:attrName>style.visibility</p:attrName>
                                        </p:attrNameLst>
                                      </p:cBhvr>
                                      <p:to>
                                        <p:strVal val="visible"/>
                                      </p:to>
                                    </p:set>
                                    <p:animEffect transition="in" filter="box(in)">
                                      <p:cBhvr>
                                        <p:cTn id="92" dur="500"/>
                                        <p:tgtEl>
                                          <p:spTgt spid="55"/>
                                        </p:tgtEl>
                                      </p:cBhvr>
                                    </p:animEffect>
                                  </p:childTnLst>
                                </p:cTn>
                              </p:par>
                            </p:childTnLst>
                          </p:cTn>
                        </p:par>
                      </p:childTnLst>
                    </p:cTn>
                  </p:par>
                  <p:par>
                    <p:cTn id="93" fill="hold">
                      <p:stCondLst>
                        <p:cond delay="indefinite"/>
                      </p:stCondLst>
                      <p:childTnLst>
                        <p:par>
                          <p:cTn id="94" fill="hold">
                            <p:stCondLst>
                              <p:cond delay="0"/>
                            </p:stCondLst>
                            <p:childTnLst>
                              <p:par>
                                <p:cTn id="95" presetID="4" presetClass="entr" presetSubtype="16" fill="hold" grpId="0" nodeType="clickEffect">
                                  <p:stCondLst>
                                    <p:cond delay="0"/>
                                  </p:stCondLst>
                                  <p:childTnLst>
                                    <p:set>
                                      <p:cBhvr>
                                        <p:cTn id="96" dur="1" fill="hold">
                                          <p:stCondLst>
                                            <p:cond delay="0"/>
                                          </p:stCondLst>
                                        </p:cTn>
                                        <p:tgtEl>
                                          <p:spTgt spid="27"/>
                                        </p:tgtEl>
                                        <p:attrNameLst>
                                          <p:attrName>style.visibility</p:attrName>
                                        </p:attrNameLst>
                                      </p:cBhvr>
                                      <p:to>
                                        <p:strVal val="visible"/>
                                      </p:to>
                                    </p:set>
                                    <p:animEffect transition="in" filter="box(in)">
                                      <p:cBhvr>
                                        <p:cTn id="97" dur="5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P spid="27" grpId="0" animBg="1"/>
      <p:bldP spid="54" grpId="0"/>
      <p:bldP spid="55" grpId="0"/>
      <p:bldP spid="57" grpId="0" animBg="1"/>
      <p:bldP spid="58" grpId="0" animBg="1"/>
      <p:bldP spid="59" grpId="0" animBg="1"/>
      <p:bldP spid="60"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a:xfrm>
            <a:off x="457200" y="764704"/>
            <a:ext cx="8229600" cy="864096"/>
          </a:xfrm>
        </p:spPr>
        <p:txBody>
          <a:bodyPr/>
          <a:lstStyle/>
          <a:p>
            <a:r>
              <a:rPr lang="hr-HR" sz="3200" dirty="0" smtClean="0">
                <a:solidFill>
                  <a:srgbClr val="800000"/>
                </a:solidFill>
              </a:rPr>
              <a:t>Poslušajmo tekst u kojem ima puno posvojnih pridjeva!</a:t>
            </a:r>
            <a:endParaRPr lang="es-ES" sz="3200" dirty="0">
              <a:solidFill>
                <a:srgbClr val="800000"/>
              </a:solidFill>
            </a:endParaRPr>
          </a:p>
        </p:txBody>
      </p:sp>
      <p:sp>
        <p:nvSpPr>
          <p:cNvPr id="69635" name="Rectangle 3"/>
          <p:cNvSpPr>
            <a:spLocks noGrp="1" noChangeArrowheads="1"/>
          </p:cNvSpPr>
          <p:nvPr>
            <p:ph idx="1"/>
          </p:nvPr>
        </p:nvSpPr>
        <p:spPr>
          <a:xfrm>
            <a:off x="611560" y="1844824"/>
            <a:ext cx="7787208" cy="4525963"/>
          </a:xfrm>
        </p:spPr>
        <p:txBody>
          <a:bodyPr/>
          <a:lstStyle/>
          <a:p>
            <a:pPr>
              <a:lnSpc>
                <a:spcPct val="150000"/>
              </a:lnSpc>
              <a:buNone/>
            </a:pPr>
            <a:r>
              <a:rPr lang="hr-HR" sz="1600" dirty="0" smtClean="0"/>
              <a:t>           - Koji suvenir ponijeti iz Hrvatske? - dugo je razmišljao Hrvoje prije puta rodbini u Ameriku.</a:t>
            </a:r>
          </a:p>
          <a:p>
            <a:pPr>
              <a:lnSpc>
                <a:spcPct val="150000"/>
              </a:lnSpc>
              <a:buNone/>
            </a:pPr>
            <a:r>
              <a:rPr lang="hr-HR" sz="1600" dirty="0" smtClean="0"/>
              <a:t>           On bi najradije ponio Penkalinu olovku ili nalivpero, izum zagrebačkoga inženjera koji je još 1906. godine patentirao tu vrstu pisaljke. Hrvojev otac, gospodin Franić, predlagao je prepoznatljivu hrvatsku kravatu koja je ime dobila po našim vojnicima još u 17. st. ili istarsku bokaletu za vino. Mami Luciji činilo se primjerenim ponijeti šareni  šestinski  kišobran ili možda pašku čipku od agavina konca. Prijedlog  djeda Marka i strica Ivana bili su stari kameni odljevi pulske Arene ili Baščanske ploče.</a:t>
            </a:r>
          </a:p>
          <a:p>
            <a:pPr>
              <a:lnSpc>
                <a:spcPct val="150000"/>
              </a:lnSpc>
              <a:buNone/>
            </a:pPr>
            <a:r>
              <a:rPr lang="hr-HR" sz="1600" dirty="0" smtClean="0"/>
              <a:t>            Na kraju su odlučili ponijeti prekrasne jadranske školjke i neki “prehrambeni” suvenir, npr. dalmatinski pršut, slavonski kulen, lički sir ili bočicu maslinova ulja.</a:t>
            </a:r>
            <a:endParaRPr lang="es-ES" sz="1600" dirty="0"/>
          </a:p>
        </p:txBody>
      </p:sp>
      <p:cxnSp>
        <p:nvCxnSpPr>
          <p:cNvPr id="5" name="Straight Connector 4"/>
          <p:cNvCxnSpPr/>
          <p:nvPr/>
        </p:nvCxnSpPr>
        <p:spPr>
          <a:xfrm>
            <a:off x="3203848" y="2996952"/>
            <a:ext cx="936104" cy="0"/>
          </a:xfrm>
          <a:prstGeom prst="line">
            <a:avLst/>
          </a:prstGeom>
          <a:ln w="38100" cap="sq" cmpd="sng">
            <a:solidFill>
              <a:srgbClr val="800000"/>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6444208" y="2996952"/>
            <a:ext cx="1296144" cy="0"/>
          </a:xfrm>
          <a:prstGeom prst="line">
            <a:avLst/>
          </a:prstGeom>
          <a:ln w="38100" cap="sq" cmpd="sng">
            <a:solidFill>
              <a:srgbClr val="800000"/>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6516216" y="3356992"/>
            <a:ext cx="648072" cy="0"/>
          </a:xfrm>
          <a:prstGeom prst="line">
            <a:avLst/>
          </a:prstGeom>
          <a:ln w="38100" cap="sq" cmpd="sng">
            <a:solidFill>
              <a:srgbClr val="800000"/>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5076056" y="3717032"/>
            <a:ext cx="792088" cy="0"/>
          </a:xfrm>
          <a:prstGeom prst="line">
            <a:avLst/>
          </a:prstGeom>
          <a:ln w="38100" cap="sq" cmpd="sng">
            <a:solidFill>
              <a:srgbClr val="800000"/>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a:off x="3491880" y="4437112"/>
            <a:ext cx="792088" cy="0"/>
          </a:xfrm>
          <a:prstGeom prst="line">
            <a:avLst/>
          </a:prstGeom>
          <a:ln w="38100" cap="sq" cmpd="sng">
            <a:solidFill>
              <a:srgbClr val="800000"/>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a:off x="6084168" y="4437112"/>
            <a:ext cx="576064" cy="0"/>
          </a:xfrm>
          <a:prstGeom prst="line">
            <a:avLst/>
          </a:prstGeom>
          <a:ln w="38100" cap="sq" cmpd="sng">
            <a:solidFill>
              <a:srgbClr val="800000"/>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4067944" y="4077072"/>
            <a:ext cx="720080" cy="0"/>
          </a:xfrm>
          <a:prstGeom prst="line">
            <a:avLst/>
          </a:prstGeom>
          <a:ln w="38100" cap="sq" cmpd="sng">
            <a:solidFill>
              <a:srgbClr val="800000"/>
            </a:soli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a:off x="4788024" y="5589240"/>
            <a:ext cx="864096" cy="0"/>
          </a:xfrm>
          <a:prstGeom prst="line">
            <a:avLst/>
          </a:prstGeom>
          <a:ln w="38100" cap="sq" cmpd="sng">
            <a:solidFill>
              <a:srgbClr val="800000"/>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a:off x="7308304" y="4869160"/>
            <a:ext cx="576064" cy="0"/>
          </a:xfrm>
          <a:prstGeom prst="line">
            <a:avLst/>
          </a:prstGeom>
          <a:ln w="38100" cap="sq" cmpd="sng">
            <a:solidFill>
              <a:srgbClr val="800000"/>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a:off x="1835696" y="5229200"/>
            <a:ext cx="936104" cy="0"/>
          </a:xfrm>
          <a:prstGeom prst="line">
            <a:avLst/>
          </a:prstGeom>
          <a:ln w="38100" cap="sq" cmpd="sng">
            <a:solidFill>
              <a:srgbClr val="800000"/>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2195736" y="5949280"/>
            <a:ext cx="1008112" cy="0"/>
          </a:xfrm>
          <a:prstGeom prst="line">
            <a:avLst/>
          </a:prstGeom>
          <a:ln w="38100" cap="sq" cmpd="sng">
            <a:solidFill>
              <a:srgbClr val="800000"/>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3851920" y="5949280"/>
            <a:ext cx="792088" cy="0"/>
          </a:xfrm>
          <a:prstGeom prst="line">
            <a:avLst/>
          </a:prstGeom>
          <a:ln w="38100" cap="sq" cmpd="sng">
            <a:solidFill>
              <a:srgbClr val="800000"/>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a:off x="5364088" y="5949280"/>
            <a:ext cx="288032" cy="0"/>
          </a:xfrm>
          <a:prstGeom prst="line">
            <a:avLst/>
          </a:prstGeom>
          <a:ln w="38100" cap="sq" cmpd="sng">
            <a:solidFill>
              <a:srgbClr val="800000"/>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7524328" y="4437112"/>
            <a:ext cx="648072" cy="0"/>
          </a:xfrm>
          <a:prstGeom prst="line">
            <a:avLst/>
          </a:prstGeom>
          <a:ln w="38100" cap="sq" cmpd="sng">
            <a:solidFill>
              <a:srgbClr val="800000"/>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6876256" y="5949280"/>
            <a:ext cx="864096" cy="0"/>
          </a:xfrm>
          <a:prstGeom prst="line">
            <a:avLst/>
          </a:prstGeom>
          <a:ln w="38100" cap="sq" cmpd="sng">
            <a:solidFill>
              <a:srgbClr val="800000"/>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69634"/>
                                        </p:tgtEl>
                                        <p:attrNameLst>
                                          <p:attrName>style.visibility</p:attrName>
                                        </p:attrNameLst>
                                      </p:cBhvr>
                                      <p:to>
                                        <p:strVal val="visible"/>
                                      </p:to>
                                    </p:set>
                                    <p:animEffect transition="in" filter="box(in)">
                                      <p:cBhvr>
                                        <p:cTn id="7" dur="500"/>
                                        <p:tgtEl>
                                          <p:spTgt spid="69634"/>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69635">
                                            <p:txEl>
                                              <p:pRg st="0" end="0"/>
                                            </p:txEl>
                                          </p:spTgt>
                                        </p:tgtEl>
                                        <p:attrNameLst>
                                          <p:attrName>style.visibility</p:attrName>
                                        </p:attrNameLst>
                                      </p:cBhvr>
                                      <p:to>
                                        <p:strVal val="visible"/>
                                      </p:to>
                                    </p:set>
                                    <p:animEffect transition="in" filter="box(in)">
                                      <p:cBhvr>
                                        <p:cTn id="12" dur="500"/>
                                        <p:tgtEl>
                                          <p:spTgt spid="6963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69635">
                                            <p:txEl>
                                              <p:pRg st="1" end="1"/>
                                            </p:txEl>
                                          </p:spTgt>
                                        </p:tgtEl>
                                        <p:attrNameLst>
                                          <p:attrName>style.visibility</p:attrName>
                                        </p:attrNameLst>
                                      </p:cBhvr>
                                      <p:to>
                                        <p:strVal val="visible"/>
                                      </p:to>
                                    </p:set>
                                    <p:animEffect transition="in" filter="box(in)">
                                      <p:cBhvr>
                                        <p:cTn id="17" dur="500"/>
                                        <p:tgtEl>
                                          <p:spTgt spid="69635">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69635">
                                            <p:txEl>
                                              <p:pRg st="2" end="2"/>
                                            </p:txEl>
                                          </p:spTgt>
                                        </p:tgtEl>
                                        <p:attrNameLst>
                                          <p:attrName>style.visibility</p:attrName>
                                        </p:attrNameLst>
                                      </p:cBhvr>
                                      <p:to>
                                        <p:strVal val="visible"/>
                                      </p:to>
                                    </p:set>
                                    <p:animEffect transition="in" filter="box(in)">
                                      <p:cBhvr>
                                        <p:cTn id="22" dur="500"/>
                                        <p:tgtEl>
                                          <p:spTgt spid="69635">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8" presetClass="entr" presetSubtype="6" fill="hold" nodeType="clickEffect">
                                  <p:stCondLst>
                                    <p:cond delay="0"/>
                                  </p:stCondLst>
                                  <p:childTnLst>
                                    <p:set>
                                      <p:cBhvr>
                                        <p:cTn id="26" dur="1" fill="hold">
                                          <p:stCondLst>
                                            <p:cond delay="0"/>
                                          </p:stCondLst>
                                        </p:cTn>
                                        <p:tgtEl>
                                          <p:spTgt spid="5"/>
                                        </p:tgtEl>
                                        <p:attrNameLst>
                                          <p:attrName>style.visibility</p:attrName>
                                        </p:attrNameLst>
                                      </p:cBhvr>
                                      <p:to>
                                        <p:strVal val="visible"/>
                                      </p:to>
                                    </p:set>
                                    <p:animEffect transition="in" filter="strips(downRight)">
                                      <p:cBhvr>
                                        <p:cTn id="27" dur="500"/>
                                        <p:tgtEl>
                                          <p:spTgt spid="5"/>
                                        </p:tgtEl>
                                      </p:cBhvr>
                                    </p:animEffect>
                                  </p:childTnLst>
                                </p:cTn>
                              </p:par>
                            </p:childTnLst>
                          </p:cTn>
                        </p:par>
                      </p:childTnLst>
                    </p:cTn>
                  </p:par>
                  <p:par>
                    <p:cTn id="28" fill="hold">
                      <p:stCondLst>
                        <p:cond delay="indefinite"/>
                      </p:stCondLst>
                      <p:childTnLst>
                        <p:par>
                          <p:cTn id="29" fill="hold">
                            <p:stCondLst>
                              <p:cond delay="0"/>
                            </p:stCondLst>
                            <p:childTnLst>
                              <p:par>
                                <p:cTn id="30" presetID="18" presetClass="entr" presetSubtype="6" fill="hold" nodeType="clickEffect">
                                  <p:stCondLst>
                                    <p:cond delay="0"/>
                                  </p:stCondLst>
                                  <p:childTnLst>
                                    <p:set>
                                      <p:cBhvr>
                                        <p:cTn id="31" dur="1" fill="hold">
                                          <p:stCondLst>
                                            <p:cond delay="0"/>
                                          </p:stCondLst>
                                        </p:cTn>
                                        <p:tgtEl>
                                          <p:spTgt spid="9"/>
                                        </p:tgtEl>
                                        <p:attrNameLst>
                                          <p:attrName>style.visibility</p:attrName>
                                        </p:attrNameLst>
                                      </p:cBhvr>
                                      <p:to>
                                        <p:strVal val="visible"/>
                                      </p:to>
                                    </p:set>
                                    <p:animEffect transition="in" filter="strips(downRight)">
                                      <p:cBhvr>
                                        <p:cTn id="32" dur="500"/>
                                        <p:tgtEl>
                                          <p:spTgt spid="9"/>
                                        </p:tgtEl>
                                      </p:cBhvr>
                                    </p:animEffect>
                                  </p:childTnLst>
                                </p:cTn>
                              </p:par>
                            </p:childTnLst>
                          </p:cTn>
                        </p:par>
                      </p:childTnLst>
                    </p:cTn>
                  </p:par>
                  <p:par>
                    <p:cTn id="33" fill="hold">
                      <p:stCondLst>
                        <p:cond delay="indefinite"/>
                      </p:stCondLst>
                      <p:childTnLst>
                        <p:par>
                          <p:cTn id="34" fill="hold">
                            <p:stCondLst>
                              <p:cond delay="0"/>
                            </p:stCondLst>
                            <p:childTnLst>
                              <p:par>
                                <p:cTn id="35" presetID="18" presetClass="entr" presetSubtype="6" fill="hold" nodeType="clickEffect">
                                  <p:stCondLst>
                                    <p:cond delay="0"/>
                                  </p:stCondLst>
                                  <p:childTnLst>
                                    <p:set>
                                      <p:cBhvr>
                                        <p:cTn id="36" dur="1" fill="hold">
                                          <p:stCondLst>
                                            <p:cond delay="0"/>
                                          </p:stCondLst>
                                        </p:cTn>
                                        <p:tgtEl>
                                          <p:spTgt spid="10"/>
                                        </p:tgtEl>
                                        <p:attrNameLst>
                                          <p:attrName>style.visibility</p:attrName>
                                        </p:attrNameLst>
                                      </p:cBhvr>
                                      <p:to>
                                        <p:strVal val="visible"/>
                                      </p:to>
                                    </p:set>
                                    <p:animEffect transition="in" filter="strips(downRight)">
                                      <p:cBhvr>
                                        <p:cTn id="37" dur="500"/>
                                        <p:tgtEl>
                                          <p:spTgt spid="10"/>
                                        </p:tgtEl>
                                      </p:cBhvr>
                                    </p:animEffect>
                                  </p:childTnLst>
                                </p:cTn>
                              </p:par>
                            </p:childTnLst>
                          </p:cTn>
                        </p:par>
                      </p:childTnLst>
                    </p:cTn>
                  </p:par>
                  <p:par>
                    <p:cTn id="38" fill="hold">
                      <p:stCondLst>
                        <p:cond delay="indefinite"/>
                      </p:stCondLst>
                      <p:childTnLst>
                        <p:par>
                          <p:cTn id="39" fill="hold">
                            <p:stCondLst>
                              <p:cond delay="0"/>
                            </p:stCondLst>
                            <p:childTnLst>
                              <p:par>
                                <p:cTn id="40" presetID="18" presetClass="entr" presetSubtype="6" fill="hold" nodeType="clickEffect">
                                  <p:stCondLst>
                                    <p:cond delay="0"/>
                                  </p:stCondLst>
                                  <p:childTnLst>
                                    <p:set>
                                      <p:cBhvr>
                                        <p:cTn id="41" dur="1" fill="hold">
                                          <p:stCondLst>
                                            <p:cond delay="0"/>
                                          </p:stCondLst>
                                        </p:cTn>
                                        <p:tgtEl>
                                          <p:spTgt spid="11"/>
                                        </p:tgtEl>
                                        <p:attrNameLst>
                                          <p:attrName>style.visibility</p:attrName>
                                        </p:attrNameLst>
                                      </p:cBhvr>
                                      <p:to>
                                        <p:strVal val="visible"/>
                                      </p:to>
                                    </p:set>
                                    <p:animEffect transition="in" filter="strips(downRight)">
                                      <p:cBhvr>
                                        <p:cTn id="42" dur="500"/>
                                        <p:tgtEl>
                                          <p:spTgt spid="11"/>
                                        </p:tgtEl>
                                      </p:cBhvr>
                                    </p:animEffect>
                                  </p:childTnLst>
                                </p:cTn>
                              </p:par>
                            </p:childTnLst>
                          </p:cTn>
                        </p:par>
                      </p:childTnLst>
                    </p:cTn>
                  </p:par>
                  <p:par>
                    <p:cTn id="43" fill="hold">
                      <p:stCondLst>
                        <p:cond delay="indefinite"/>
                      </p:stCondLst>
                      <p:childTnLst>
                        <p:par>
                          <p:cTn id="44" fill="hold">
                            <p:stCondLst>
                              <p:cond delay="0"/>
                            </p:stCondLst>
                            <p:childTnLst>
                              <p:par>
                                <p:cTn id="45" presetID="18" presetClass="entr" presetSubtype="6" fill="hold" nodeType="clickEffect">
                                  <p:stCondLst>
                                    <p:cond delay="0"/>
                                  </p:stCondLst>
                                  <p:childTnLst>
                                    <p:set>
                                      <p:cBhvr>
                                        <p:cTn id="46" dur="1" fill="hold">
                                          <p:stCondLst>
                                            <p:cond delay="0"/>
                                          </p:stCondLst>
                                        </p:cTn>
                                        <p:tgtEl>
                                          <p:spTgt spid="22"/>
                                        </p:tgtEl>
                                        <p:attrNameLst>
                                          <p:attrName>style.visibility</p:attrName>
                                        </p:attrNameLst>
                                      </p:cBhvr>
                                      <p:to>
                                        <p:strVal val="visible"/>
                                      </p:to>
                                    </p:set>
                                    <p:animEffect transition="in" filter="strips(downRight)">
                                      <p:cBhvr>
                                        <p:cTn id="47" dur="500"/>
                                        <p:tgtEl>
                                          <p:spTgt spid="22"/>
                                        </p:tgtEl>
                                      </p:cBhvr>
                                    </p:animEffect>
                                  </p:childTnLst>
                                </p:cTn>
                              </p:par>
                            </p:childTnLst>
                          </p:cTn>
                        </p:par>
                      </p:childTnLst>
                    </p:cTn>
                  </p:par>
                  <p:par>
                    <p:cTn id="48" fill="hold">
                      <p:stCondLst>
                        <p:cond delay="indefinite"/>
                      </p:stCondLst>
                      <p:childTnLst>
                        <p:par>
                          <p:cTn id="49" fill="hold">
                            <p:stCondLst>
                              <p:cond delay="0"/>
                            </p:stCondLst>
                            <p:childTnLst>
                              <p:par>
                                <p:cTn id="50" presetID="18" presetClass="entr" presetSubtype="6" fill="hold" nodeType="clickEffect">
                                  <p:stCondLst>
                                    <p:cond delay="0"/>
                                  </p:stCondLst>
                                  <p:childTnLst>
                                    <p:set>
                                      <p:cBhvr>
                                        <p:cTn id="51" dur="1" fill="hold">
                                          <p:stCondLst>
                                            <p:cond delay="0"/>
                                          </p:stCondLst>
                                        </p:cTn>
                                        <p:tgtEl>
                                          <p:spTgt spid="20"/>
                                        </p:tgtEl>
                                        <p:attrNameLst>
                                          <p:attrName>style.visibility</p:attrName>
                                        </p:attrNameLst>
                                      </p:cBhvr>
                                      <p:to>
                                        <p:strVal val="visible"/>
                                      </p:to>
                                    </p:set>
                                    <p:animEffect transition="in" filter="strips(downRight)">
                                      <p:cBhvr>
                                        <p:cTn id="52" dur="500"/>
                                        <p:tgtEl>
                                          <p:spTgt spid="20"/>
                                        </p:tgtEl>
                                      </p:cBhvr>
                                    </p:animEffect>
                                  </p:childTnLst>
                                </p:cTn>
                              </p:par>
                            </p:childTnLst>
                          </p:cTn>
                        </p:par>
                      </p:childTnLst>
                    </p:cTn>
                  </p:par>
                  <p:par>
                    <p:cTn id="53" fill="hold">
                      <p:stCondLst>
                        <p:cond delay="indefinite"/>
                      </p:stCondLst>
                      <p:childTnLst>
                        <p:par>
                          <p:cTn id="54" fill="hold">
                            <p:stCondLst>
                              <p:cond delay="0"/>
                            </p:stCondLst>
                            <p:childTnLst>
                              <p:par>
                                <p:cTn id="55" presetID="18" presetClass="entr" presetSubtype="6" fill="hold" nodeType="clickEffect">
                                  <p:stCondLst>
                                    <p:cond delay="0"/>
                                  </p:stCondLst>
                                  <p:childTnLst>
                                    <p:set>
                                      <p:cBhvr>
                                        <p:cTn id="56" dur="1" fill="hold">
                                          <p:stCondLst>
                                            <p:cond delay="0"/>
                                          </p:stCondLst>
                                        </p:cTn>
                                        <p:tgtEl>
                                          <p:spTgt spid="21"/>
                                        </p:tgtEl>
                                        <p:attrNameLst>
                                          <p:attrName>style.visibility</p:attrName>
                                        </p:attrNameLst>
                                      </p:cBhvr>
                                      <p:to>
                                        <p:strVal val="visible"/>
                                      </p:to>
                                    </p:set>
                                    <p:animEffect transition="in" filter="strips(downRight)">
                                      <p:cBhvr>
                                        <p:cTn id="57" dur="500"/>
                                        <p:tgtEl>
                                          <p:spTgt spid="21"/>
                                        </p:tgtEl>
                                      </p:cBhvr>
                                    </p:animEffect>
                                  </p:childTnLst>
                                </p:cTn>
                              </p:par>
                            </p:childTnLst>
                          </p:cTn>
                        </p:par>
                      </p:childTnLst>
                    </p:cTn>
                  </p:par>
                  <p:par>
                    <p:cTn id="58" fill="hold">
                      <p:stCondLst>
                        <p:cond delay="indefinite"/>
                      </p:stCondLst>
                      <p:childTnLst>
                        <p:par>
                          <p:cTn id="59" fill="hold">
                            <p:stCondLst>
                              <p:cond delay="0"/>
                            </p:stCondLst>
                            <p:childTnLst>
                              <p:par>
                                <p:cTn id="60" presetID="18" presetClass="entr" presetSubtype="6" fill="hold" nodeType="clickEffect">
                                  <p:stCondLst>
                                    <p:cond delay="0"/>
                                  </p:stCondLst>
                                  <p:childTnLst>
                                    <p:set>
                                      <p:cBhvr>
                                        <p:cTn id="61" dur="1" fill="hold">
                                          <p:stCondLst>
                                            <p:cond delay="0"/>
                                          </p:stCondLst>
                                        </p:cTn>
                                        <p:tgtEl>
                                          <p:spTgt spid="41"/>
                                        </p:tgtEl>
                                        <p:attrNameLst>
                                          <p:attrName>style.visibility</p:attrName>
                                        </p:attrNameLst>
                                      </p:cBhvr>
                                      <p:to>
                                        <p:strVal val="visible"/>
                                      </p:to>
                                    </p:set>
                                    <p:animEffect transition="in" filter="strips(downRight)">
                                      <p:cBhvr>
                                        <p:cTn id="62" dur="500"/>
                                        <p:tgtEl>
                                          <p:spTgt spid="41"/>
                                        </p:tgtEl>
                                      </p:cBhvr>
                                    </p:animEffect>
                                  </p:childTnLst>
                                </p:cTn>
                              </p:par>
                            </p:childTnLst>
                          </p:cTn>
                        </p:par>
                      </p:childTnLst>
                    </p:cTn>
                  </p:par>
                  <p:par>
                    <p:cTn id="63" fill="hold">
                      <p:stCondLst>
                        <p:cond delay="indefinite"/>
                      </p:stCondLst>
                      <p:childTnLst>
                        <p:par>
                          <p:cTn id="64" fill="hold">
                            <p:stCondLst>
                              <p:cond delay="0"/>
                            </p:stCondLst>
                            <p:childTnLst>
                              <p:par>
                                <p:cTn id="65" presetID="18" presetClass="entr" presetSubtype="6" fill="hold" nodeType="clickEffect">
                                  <p:stCondLst>
                                    <p:cond delay="0"/>
                                  </p:stCondLst>
                                  <p:childTnLst>
                                    <p:set>
                                      <p:cBhvr>
                                        <p:cTn id="66" dur="1" fill="hold">
                                          <p:stCondLst>
                                            <p:cond delay="0"/>
                                          </p:stCondLst>
                                        </p:cTn>
                                        <p:tgtEl>
                                          <p:spTgt spid="28"/>
                                        </p:tgtEl>
                                        <p:attrNameLst>
                                          <p:attrName>style.visibility</p:attrName>
                                        </p:attrNameLst>
                                      </p:cBhvr>
                                      <p:to>
                                        <p:strVal val="visible"/>
                                      </p:to>
                                    </p:set>
                                    <p:animEffect transition="in" filter="strips(downRight)">
                                      <p:cBhvr>
                                        <p:cTn id="67" dur="500"/>
                                        <p:tgtEl>
                                          <p:spTgt spid="28"/>
                                        </p:tgtEl>
                                      </p:cBhvr>
                                    </p:animEffect>
                                  </p:childTnLst>
                                </p:cTn>
                              </p:par>
                            </p:childTnLst>
                          </p:cTn>
                        </p:par>
                      </p:childTnLst>
                    </p:cTn>
                  </p:par>
                  <p:par>
                    <p:cTn id="68" fill="hold">
                      <p:stCondLst>
                        <p:cond delay="indefinite"/>
                      </p:stCondLst>
                      <p:childTnLst>
                        <p:par>
                          <p:cTn id="69" fill="hold">
                            <p:stCondLst>
                              <p:cond delay="0"/>
                            </p:stCondLst>
                            <p:childTnLst>
                              <p:par>
                                <p:cTn id="70" presetID="18" presetClass="entr" presetSubtype="6" fill="hold" nodeType="clickEffect">
                                  <p:stCondLst>
                                    <p:cond delay="0"/>
                                  </p:stCondLst>
                                  <p:childTnLst>
                                    <p:set>
                                      <p:cBhvr>
                                        <p:cTn id="71" dur="1" fill="hold">
                                          <p:stCondLst>
                                            <p:cond delay="0"/>
                                          </p:stCondLst>
                                        </p:cTn>
                                        <p:tgtEl>
                                          <p:spTgt spid="30"/>
                                        </p:tgtEl>
                                        <p:attrNameLst>
                                          <p:attrName>style.visibility</p:attrName>
                                        </p:attrNameLst>
                                      </p:cBhvr>
                                      <p:to>
                                        <p:strVal val="visible"/>
                                      </p:to>
                                    </p:set>
                                    <p:animEffect transition="in" filter="strips(downRight)">
                                      <p:cBhvr>
                                        <p:cTn id="72" dur="500"/>
                                        <p:tgtEl>
                                          <p:spTgt spid="30"/>
                                        </p:tgtEl>
                                      </p:cBhvr>
                                    </p:animEffect>
                                  </p:childTnLst>
                                </p:cTn>
                              </p:par>
                            </p:childTnLst>
                          </p:cTn>
                        </p:par>
                      </p:childTnLst>
                    </p:cTn>
                  </p:par>
                  <p:par>
                    <p:cTn id="73" fill="hold">
                      <p:stCondLst>
                        <p:cond delay="indefinite"/>
                      </p:stCondLst>
                      <p:childTnLst>
                        <p:par>
                          <p:cTn id="74" fill="hold">
                            <p:stCondLst>
                              <p:cond delay="0"/>
                            </p:stCondLst>
                            <p:childTnLst>
                              <p:par>
                                <p:cTn id="75" presetID="18" presetClass="entr" presetSubtype="6" fill="hold" nodeType="clickEffect">
                                  <p:stCondLst>
                                    <p:cond delay="0"/>
                                  </p:stCondLst>
                                  <p:childTnLst>
                                    <p:set>
                                      <p:cBhvr>
                                        <p:cTn id="76" dur="1" fill="hold">
                                          <p:stCondLst>
                                            <p:cond delay="0"/>
                                          </p:stCondLst>
                                        </p:cTn>
                                        <p:tgtEl>
                                          <p:spTgt spid="27"/>
                                        </p:tgtEl>
                                        <p:attrNameLst>
                                          <p:attrName>style.visibility</p:attrName>
                                        </p:attrNameLst>
                                      </p:cBhvr>
                                      <p:to>
                                        <p:strVal val="visible"/>
                                      </p:to>
                                    </p:set>
                                    <p:animEffect transition="in" filter="strips(downRight)">
                                      <p:cBhvr>
                                        <p:cTn id="77" dur="500"/>
                                        <p:tgtEl>
                                          <p:spTgt spid="27"/>
                                        </p:tgtEl>
                                      </p:cBhvr>
                                    </p:animEffect>
                                  </p:childTnLst>
                                </p:cTn>
                              </p:par>
                            </p:childTnLst>
                          </p:cTn>
                        </p:par>
                      </p:childTnLst>
                    </p:cTn>
                  </p:par>
                  <p:par>
                    <p:cTn id="78" fill="hold">
                      <p:stCondLst>
                        <p:cond delay="indefinite"/>
                      </p:stCondLst>
                      <p:childTnLst>
                        <p:par>
                          <p:cTn id="79" fill="hold">
                            <p:stCondLst>
                              <p:cond delay="0"/>
                            </p:stCondLst>
                            <p:childTnLst>
                              <p:par>
                                <p:cTn id="80" presetID="18" presetClass="entr" presetSubtype="6" fill="hold" nodeType="clickEffect">
                                  <p:stCondLst>
                                    <p:cond delay="0"/>
                                  </p:stCondLst>
                                  <p:childTnLst>
                                    <p:set>
                                      <p:cBhvr>
                                        <p:cTn id="81" dur="1" fill="hold">
                                          <p:stCondLst>
                                            <p:cond delay="0"/>
                                          </p:stCondLst>
                                        </p:cTn>
                                        <p:tgtEl>
                                          <p:spTgt spid="33"/>
                                        </p:tgtEl>
                                        <p:attrNameLst>
                                          <p:attrName>style.visibility</p:attrName>
                                        </p:attrNameLst>
                                      </p:cBhvr>
                                      <p:to>
                                        <p:strVal val="visible"/>
                                      </p:to>
                                    </p:set>
                                    <p:animEffect transition="in" filter="strips(downRight)">
                                      <p:cBhvr>
                                        <p:cTn id="82" dur="500"/>
                                        <p:tgtEl>
                                          <p:spTgt spid="33"/>
                                        </p:tgtEl>
                                      </p:cBhvr>
                                    </p:animEffect>
                                  </p:childTnLst>
                                </p:cTn>
                              </p:par>
                            </p:childTnLst>
                          </p:cTn>
                        </p:par>
                      </p:childTnLst>
                    </p:cTn>
                  </p:par>
                  <p:par>
                    <p:cTn id="83" fill="hold">
                      <p:stCondLst>
                        <p:cond delay="indefinite"/>
                      </p:stCondLst>
                      <p:childTnLst>
                        <p:par>
                          <p:cTn id="84" fill="hold">
                            <p:stCondLst>
                              <p:cond delay="0"/>
                            </p:stCondLst>
                            <p:childTnLst>
                              <p:par>
                                <p:cTn id="85" presetID="18" presetClass="entr" presetSubtype="6" fill="hold" nodeType="clickEffect">
                                  <p:stCondLst>
                                    <p:cond delay="0"/>
                                  </p:stCondLst>
                                  <p:childTnLst>
                                    <p:set>
                                      <p:cBhvr>
                                        <p:cTn id="86" dur="1" fill="hold">
                                          <p:stCondLst>
                                            <p:cond delay="0"/>
                                          </p:stCondLst>
                                        </p:cTn>
                                        <p:tgtEl>
                                          <p:spTgt spid="35"/>
                                        </p:tgtEl>
                                        <p:attrNameLst>
                                          <p:attrName>style.visibility</p:attrName>
                                        </p:attrNameLst>
                                      </p:cBhvr>
                                      <p:to>
                                        <p:strVal val="visible"/>
                                      </p:to>
                                    </p:set>
                                    <p:animEffect transition="in" filter="strips(downRight)">
                                      <p:cBhvr>
                                        <p:cTn id="87" dur="500"/>
                                        <p:tgtEl>
                                          <p:spTgt spid="35"/>
                                        </p:tgtEl>
                                      </p:cBhvr>
                                    </p:animEffect>
                                  </p:childTnLst>
                                </p:cTn>
                              </p:par>
                            </p:childTnLst>
                          </p:cTn>
                        </p:par>
                      </p:childTnLst>
                    </p:cTn>
                  </p:par>
                  <p:par>
                    <p:cTn id="88" fill="hold">
                      <p:stCondLst>
                        <p:cond delay="indefinite"/>
                      </p:stCondLst>
                      <p:childTnLst>
                        <p:par>
                          <p:cTn id="89" fill="hold">
                            <p:stCondLst>
                              <p:cond delay="0"/>
                            </p:stCondLst>
                            <p:childTnLst>
                              <p:par>
                                <p:cTn id="90" presetID="18" presetClass="entr" presetSubtype="6" fill="hold" nodeType="clickEffect">
                                  <p:stCondLst>
                                    <p:cond delay="0"/>
                                  </p:stCondLst>
                                  <p:childTnLst>
                                    <p:set>
                                      <p:cBhvr>
                                        <p:cTn id="91" dur="1" fill="hold">
                                          <p:stCondLst>
                                            <p:cond delay="0"/>
                                          </p:stCondLst>
                                        </p:cTn>
                                        <p:tgtEl>
                                          <p:spTgt spid="37"/>
                                        </p:tgtEl>
                                        <p:attrNameLst>
                                          <p:attrName>style.visibility</p:attrName>
                                        </p:attrNameLst>
                                      </p:cBhvr>
                                      <p:to>
                                        <p:strVal val="visible"/>
                                      </p:to>
                                    </p:set>
                                    <p:animEffect transition="in" filter="strips(downRight)">
                                      <p:cBhvr>
                                        <p:cTn id="92" dur="500"/>
                                        <p:tgtEl>
                                          <p:spTgt spid="37"/>
                                        </p:tgtEl>
                                      </p:cBhvr>
                                    </p:animEffect>
                                  </p:childTnLst>
                                </p:cTn>
                              </p:par>
                            </p:childTnLst>
                          </p:cTn>
                        </p:par>
                      </p:childTnLst>
                    </p:cTn>
                  </p:par>
                  <p:par>
                    <p:cTn id="93" fill="hold">
                      <p:stCondLst>
                        <p:cond delay="indefinite"/>
                      </p:stCondLst>
                      <p:childTnLst>
                        <p:par>
                          <p:cTn id="94" fill="hold">
                            <p:stCondLst>
                              <p:cond delay="0"/>
                            </p:stCondLst>
                            <p:childTnLst>
                              <p:par>
                                <p:cTn id="95" presetID="18" presetClass="entr" presetSubtype="6" fill="hold" nodeType="clickEffect">
                                  <p:stCondLst>
                                    <p:cond delay="0"/>
                                  </p:stCondLst>
                                  <p:childTnLst>
                                    <p:set>
                                      <p:cBhvr>
                                        <p:cTn id="96" dur="1" fill="hold">
                                          <p:stCondLst>
                                            <p:cond delay="0"/>
                                          </p:stCondLst>
                                        </p:cTn>
                                        <p:tgtEl>
                                          <p:spTgt spid="43"/>
                                        </p:tgtEl>
                                        <p:attrNameLst>
                                          <p:attrName>style.visibility</p:attrName>
                                        </p:attrNameLst>
                                      </p:cBhvr>
                                      <p:to>
                                        <p:strVal val="visible"/>
                                      </p:to>
                                    </p:set>
                                    <p:animEffect transition="in" filter="strips(downRight)">
                                      <p:cBhvr>
                                        <p:cTn id="97" dur="500"/>
                                        <p:tgtEl>
                                          <p:spTgt spid="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9634" grpId="0"/>
      <p:bldP spid="69635"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Content Placeholder 10"/>
          <p:cNvGraphicFramePr>
            <a:graphicFrameLocks noGrp="1"/>
          </p:cNvGraphicFramePr>
          <p:nvPr>
            <p:ph idx="1"/>
          </p:nvPr>
        </p:nvGraphicFramePr>
        <p:xfrm>
          <a:off x="827584" y="620689"/>
          <a:ext cx="7848872" cy="4450080"/>
        </p:xfrm>
        <a:graphic>
          <a:graphicData uri="http://schemas.openxmlformats.org/drawingml/2006/table">
            <a:tbl>
              <a:tblPr firstRow="1" bandRow="1">
                <a:tableStyleId>{5C22544A-7EE6-4342-B048-85BDC9FD1C3A}</a:tableStyleId>
              </a:tblPr>
              <a:tblGrid>
                <a:gridCol w="3924436"/>
                <a:gridCol w="3924436"/>
              </a:tblGrid>
              <a:tr h="477916">
                <a:tc>
                  <a:txBody>
                    <a:bodyPr/>
                    <a:lstStyle/>
                    <a:p>
                      <a:pPr algn="ctr"/>
                      <a:r>
                        <a:rPr lang="hr-HR" sz="2800" dirty="0" smtClean="0">
                          <a:solidFill>
                            <a:srgbClr val="800000"/>
                          </a:solidFill>
                          <a:effectLst>
                            <a:outerShdw blurRad="38100" dist="38100" dir="2700000" algn="tl">
                              <a:srgbClr val="000000">
                                <a:alpha val="43137"/>
                              </a:srgbClr>
                            </a:outerShdw>
                          </a:effectLst>
                        </a:rPr>
                        <a:t>-ov, -ev, -in</a:t>
                      </a:r>
                      <a:endParaRPr lang="hr-HR" sz="2800" dirty="0">
                        <a:solidFill>
                          <a:srgbClr val="800000"/>
                        </a:solidFill>
                        <a:effectLst>
                          <a:outerShdw blurRad="38100" dist="38100" dir="2700000" algn="tl">
                            <a:srgbClr val="000000">
                              <a:alpha val="43137"/>
                            </a:srgbClr>
                          </a:outerShdw>
                        </a:effectLst>
                      </a:endParaRPr>
                    </a:p>
                  </a:txBody>
                  <a:tcPr anchor="ctr">
                    <a:solidFill>
                      <a:srgbClr val="CC6600">
                        <a:alpha val="78000"/>
                      </a:srgb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hr-HR" sz="2800" dirty="0" smtClean="0">
                          <a:solidFill>
                            <a:srgbClr val="800000"/>
                          </a:solidFill>
                          <a:effectLst>
                            <a:outerShdw blurRad="38100" dist="38100" dir="2700000" algn="tl">
                              <a:srgbClr val="000000">
                                <a:alpha val="43137"/>
                              </a:srgbClr>
                            </a:outerShdw>
                          </a:effectLst>
                        </a:rPr>
                        <a:t>-ski, -ški, -čki/ćki</a:t>
                      </a:r>
                    </a:p>
                  </a:txBody>
                  <a:tcPr anchor="ctr">
                    <a:solidFill>
                      <a:srgbClr val="CC6600">
                        <a:alpha val="78000"/>
                      </a:srgbClr>
                    </a:solidFill>
                  </a:tcPr>
                </a:tc>
              </a:tr>
              <a:tr h="590367">
                <a:tc>
                  <a:txBody>
                    <a:bodyPr/>
                    <a:lstStyle/>
                    <a:p>
                      <a:r>
                        <a:rPr lang="hr-HR" dirty="0" smtClean="0"/>
                        <a:t>Penkal</a:t>
                      </a:r>
                      <a:r>
                        <a:rPr lang="hr-HR" b="1" dirty="0" smtClean="0">
                          <a:solidFill>
                            <a:srgbClr val="0000FF"/>
                          </a:solidFill>
                        </a:rPr>
                        <a:t>ina</a:t>
                      </a:r>
                      <a:r>
                        <a:rPr lang="hr-HR" b="1" dirty="0" smtClean="0"/>
                        <a:t> </a:t>
                      </a:r>
                      <a:r>
                        <a:rPr lang="hr-HR" dirty="0" smtClean="0">
                          <a:solidFill>
                            <a:schemeClr val="tx1">
                              <a:lumMod val="75000"/>
                              <a:lumOff val="25000"/>
                            </a:schemeClr>
                          </a:solidFill>
                        </a:rPr>
                        <a:t>olovka</a:t>
                      </a:r>
                      <a:r>
                        <a:rPr lang="hr-HR" dirty="0" smtClean="0"/>
                        <a:t>, Penkal</a:t>
                      </a:r>
                      <a:r>
                        <a:rPr lang="hr-HR" dirty="0" smtClean="0">
                          <a:solidFill>
                            <a:srgbClr val="0000FF"/>
                          </a:solidFill>
                          <a:effectLst>
                            <a:outerShdw blurRad="38100" dist="38100" dir="2700000" algn="tl">
                              <a:srgbClr val="000000">
                                <a:alpha val="43137"/>
                              </a:srgbClr>
                            </a:outerShdw>
                          </a:effectLst>
                        </a:rPr>
                        <a:t>ino </a:t>
                      </a:r>
                      <a:r>
                        <a:rPr lang="hr-HR" dirty="0" smtClean="0">
                          <a:solidFill>
                            <a:schemeClr val="tx1">
                              <a:lumMod val="75000"/>
                              <a:lumOff val="25000"/>
                            </a:schemeClr>
                          </a:solidFill>
                        </a:rPr>
                        <a:t>nalivpero</a:t>
                      </a:r>
                      <a:endParaRPr lang="hr-HR" dirty="0">
                        <a:solidFill>
                          <a:schemeClr val="tx1">
                            <a:lumMod val="75000"/>
                            <a:lumOff val="25000"/>
                          </a:schemeClr>
                        </a:solidFill>
                      </a:endParaRPr>
                    </a:p>
                  </a:txBody>
                  <a:tcPr>
                    <a:solidFill>
                      <a:srgbClr val="CC6600"/>
                    </a:solidFill>
                  </a:tcPr>
                </a:tc>
                <a:tc>
                  <a:txBody>
                    <a:bodyPr/>
                    <a:lstStyle/>
                    <a:p>
                      <a:r>
                        <a:rPr lang="hr-HR" dirty="0" smtClean="0"/>
                        <a:t>zagreba</a:t>
                      </a:r>
                      <a:r>
                        <a:rPr lang="hr-HR" dirty="0" smtClean="0">
                          <a:solidFill>
                            <a:srgbClr val="0000FF"/>
                          </a:solidFill>
                        </a:rPr>
                        <a:t>čkoga </a:t>
                      </a:r>
                      <a:r>
                        <a:rPr lang="hr-HR" dirty="0" smtClean="0">
                          <a:solidFill>
                            <a:schemeClr val="tx1">
                              <a:lumMod val="75000"/>
                              <a:lumOff val="25000"/>
                            </a:schemeClr>
                          </a:solidFill>
                        </a:rPr>
                        <a:t>inženjera</a:t>
                      </a:r>
                      <a:endParaRPr lang="hr-HR" dirty="0">
                        <a:solidFill>
                          <a:schemeClr val="tx1">
                            <a:lumMod val="75000"/>
                            <a:lumOff val="25000"/>
                          </a:schemeClr>
                        </a:solidFill>
                      </a:endParaRPr>
                    </a:p>
                  </a:txBody>
                  <a:tcPr>
                    <a:solidFill>
                      <a:srgbClr val="CC6600"/>
                    </a:solidFill>
                  </a:tcPr>
                </a:tc>
              </a:tr>
              <a:tr h="337353">
                <a:tc>
                  <a:txBody>
                    <a:bodyPr/>
                    <a:lstStyle/>
                    <a:p>
                      <a:r>
                        <a:rPr lang="hr-HR" dirty="0" smtClean="0"/>
                        <a:t>Hrvoj</a:t>
                      </a:r>
                      <a:r>
                        <a:rPr lang="hr-HR" dirty="0" smtClean="0">
                          <a:solidFill>
                            <a:srgbClr val="0000FF"/>
                          </a:solidFill>
                        </a:rPr>
                        <a:t>ev</a:t>
                      </a:r>
                      <a:r>
                        <a:rPr lang="hr-HR" dirty="0" smtClean="0"/>
                        <a:t> </a:t>
                      </a:r>
                      <a:r>
                        <a:rPr lang="hr-HR" dirty="0" smtClean="0">
                          <a:solidFill>
                            <a:schemeClr val="tx1">
                              <a:lumMod val="75000"/>
                              <a:lumOff val="25000"/>
                            </a:schemeClr>
                          </a:solidFill>
                        </a:rPr>
                        <a:t>otac</a:t>
                      </a:r>
                      <a:endParaRPr lang="hr-HR" dirty="0">
                        <a:solidFill>
                          <a:schemeClr val="tx1">
                            <a:lumMod val="75000"/>
                            <a:lumOff val="25000"/>
                          </a:schemeClr>
                        </a:solidFill>
                      </a:endParaRPr>
                    </a:p>
                  </a:txBody>
                  <a:tcPr>
                    <a:solidFill>
                      <a:srgbClr val="CC6600"/>
                    </a:solidFill>
                  </a:tcPr>
                </a:tc>
                <a:tc>
                  <a:txBody>
                    <a:bodyPr/>
                    <a:lstStyle/>
                    <a:p>
                      <a:r>
                        <a:rPr lang="hr-HR" dirty="0" smtClean="0"/>
                        <a:t>hrvat</a:t>
                      </a:r>
                      <a:r>
                        <a:rPr lang="hr-HR" dirty="0" smtClean="0">
                          <a:solidFill>
                            <a:srgbClr val="0000FF"/>
                          </a:solidFill>
                        </a:rPr>
                        <a:t>ska</a:t>
                      </a:r>
                      <a:r>
                        <a:rPr lang="hr-HR" baseline="0" dirty="0" smtClean="0"/>
                        <a:t> </a:t>
                      </a:r>
                      <a:r>
                        <a:rPr lang="hr-HR" baseline="0" dirty="0" smtClean="0">
                          <a:solidFill>
                            <a:schemeClr val="tx1">
                              <a:lumMod val="75000"/>
                              <a:lumOff val="25000"/>
                            </a:schemeClr>
                          </a:solidFill>
                        </a:rPr>
                        <a:t>kravata</a:t>
                      </a:r>
                      <a:endParaRPr lang="hr-HR" dirty="0">
                        <a:solidFill>
                          <a:schemeClr val="tx1">
                            <a:lumMod val="75000"/>
                            <a:lumOff val="25000"/>
                          </a:schemeClr>
                        </a:solidFill>
                      </a:endParaRPr>
                    </a:p>
                  </a:txBody>
                  <a:tcPr>
                    <a:solidFill>
                      <a:srgbClr val="CC6600"/>
                    </a:solidFill>
                  </a:tcPr>
                </a:tc>
              </a:tr>
              <a:tr h="337353">
                <a:tc>
                  <a:txBody>
                    <a:bodyPr/>
                    <a:lstStyle/>
                    <a:p>
                      <a:r>
                        <a:rPr lang="hr-HR" dirty="0" smtClean="0"/>
                        <a:t>agavin </a:t>
                      </a:r>
                      <a:r>
                        <a:rPr lang="hr-HR" dirty="0" smtClean="0">
                          <a:solidFill>
                            <a:schemeClr val="tx1">
                              <a:lumMod val="75000"/>
                              <a:lumOff val="25000"/>
                            </a:schemeClr>
                          </a:solidFill>
                        </a:rPr>
                        <a:t>konac</a:t>
                      </a:r>
                      <a:endParaRPr lang="hr-HR" dirty="0">
                        <a:solidFill>
                          <a:schemeClr val="tx1">
                            <a:lumMod val="75000"/>
                            <a:lumOff val="25000"/>
                          </a:schemeClr>
                        </a:solidFill>
                      </a:endParaRPr>
                    </a:p>
                  </a:txBody>
                  <a:tcPr>
                    <a:solidFill>
                      <a:srgbClr val="CC6600"/>
                    </a:solidFill>
                  </a:tcPr>
                </a:tc>
                <a:tc>
                  <a:txBody>
                    <a:bodyPr/>
                    <a:lstStyle/>
                    <a:p>
                      <a:r>
                        <a:rPr lang="hr-HR" dirty="0" smtClean="0"/>
                        <a:t>istar</a:t>
                      </a:r>
                      <a:r>
                        <a:rPr lang="hr-HR" dirty="0" smtClean="0">
                          <a:solidFill>
                            <a:srgbClr val="0000FF"/>
                          </a:solidFill>
                        </a:rPr>
                        <a:t>ska</a:t>
                      </a:r>
                      <a:r>
                        <a:rPr lang="hr-HR" dirty="0" smtClean="0"/>
                        <a:t> </a:t>
                      </a:r>
                      <a:r>
                        <a:rPr lang="hr-HR" dirty="0" smtClean="0">
                          <a:solidFill>
                            <a:schemeClr val="tx1">
                              <a:lumMod val="75000"/>
                              <a:lumOff val="25000"/>
                            </a:schemeClr>
                          </a:solidFill>
                        </a:rPr>
                        <a:t>bokaleta</a:t>
                      </a:r>
                      <a:endParaRPr lang="hr-HR" dirty="0">
                        <a:solidFill>
                          <a:schemeClr val="tx1">
                            <a:lumMod val="75000"/>
                            <a:lumOff val="25000"/>
                          </a:schemeClr>
                        </a:solidFill>
                      </a:endParaRPr>
                    </a:p>
                  </a:txBody>
                  <a:tcPr>
                    <a:solidFill>
                      <a:srgbClr val="CC6600"/>
                    </a:solidFill>
                  </a:tcPr>
                </a:tc>
              </a:tr>
              <a:tr h="337353">
                <a:tc>
                  <a:txBody>
                    <a:bodyPr/>
                    <a:lstStyle/>
                    <a:p>
                      <a:r>
                        <a:rPr lang="hr-HR" dirty="0" smtClean="0"/>
                        <a:t>maslinovo </a:t>
                      </a:r>
                      <a:r>
                        <a:rPr lang="hr-HR" dirty="0" smtClean="0">
                          <a:solidFill>
                            <a:schemeClr val="tx1">
                              <a:lumMod val="75000"/>
                              <a:lumOff val="25000"/>
                            </a:schemeClr>
                          </a:solidFill>
                        </a:rPr>
                        <a:t>ulje</a:t>
                      </a:r>
                      <a:endParaRPr lang="hr-HR" dirty="0">
                        <a:solidFill>
                          <a:schemeClr val="tx1">
                            <a:lumMod val="75000"/>
                            <a:lumOff val="25000"/>
                          </a:schemeClr>
                        </a:solidFill>
                      </a:endParaRPr>
                    </a:p>
                  </a:txBody>
                  <a:tcPr>
                    <a:solidFill>
                      <a:srgbClr val="CC6600"/>
                    </a:solidFill>
                  </a:tcPr>
                </a:tc>
                <a:tc>
                  <a:txBody>
                    <a:bodyPr/>
                    <a:lstStyle/>
                    <a:p>
                      <a:r>
                        <a:rPr lang="hr-HR" dirty="0" smtClean="0"/>
                        <a:t>šestins</a:t>
                      </a:r>
                      <a:r>
                        <a:rPr lang="hr-HR" dirty="0" smtClean="0">
                          <a:solidFill>
                            <a:srgbClr val="0000FF"/>
                          </a:solidFill>
                        </a:rPr>
                        <a:t>ki</a:t>
                      </a:r>
                      <a:r>
                        <a:rPr lang="hr-HR" dirty="0" smtClean="0"/>
                        <a:t> </a:t>
                      </a:r>
                      <a:r>
                        <a:rPr lang="hr-HR" dirty="0" smtClean="0">
                          <a:solidFill>
                            <a:schemeClr val="tx1">
                              <a:lumMod val="75000"/>
                              <a:lumOff val="25000"/>
                            </a:schemeClr>
                          </a:solidFill>
                        </a:rPr>
                        <a:t>kišobran</a:t>
                      </a:r>
                      <a:endParaRPr lang="hr-HR" dirty="0">
                        <a:solidFill>
                          <a:schemeClr val="tx1">
                            <a:lumMod val="75000"/>
                            <a:lumOff val="25000"/>
                          </a:schemeClr>
                        </a:solidFill>
                      </a:endParaRPr>
                    </a:p>
                  </a:txBody>
                  <a:tcPr>
                    <a:solidFill>
                      <a:srgbClr val="CC6600"/>
                    </a:solidFill>
                  </a:tcPr>
                </a:tc>
              </a:tr>
              <a:tr h="337353">
                <a:tc>
                  <a:txBody>
                    <a:bodyPr/>
                    <a:lstStyle/>
                    <a:p>
                      <a:endParaRPr lang="hr-HR"/>
                    </a:p>
                  </a:txBody>
                  <a:tcPr>
                    <a:solidFill>
                      <a:srgbClr val="CC6600"/>
                    </a:solidFill>
                  </a:tcPr>
                </a:tc>
                <a:tc>
                  <a:txBody>
                    <a:bodyPr/>
                    <a:lstStyle/>
                    <a:p>
                      <a:r>
                        <a:rPr lang="hr-HR" dirty="0" smtClean="0"/>
                        <a:t>pa</a:t>
                      </a:r>
                      <a:r>
                        <a:rPr lang="hr-HR" dirty="0" smtClean="0">
                          <a:solidFill>
                            <a:srgbClr val="0000FF"/>
                          </a:solidFill>
                        </a:rPr>
                        <a:t>ška</a:t>
                      </a:r>
                      <a:r>
                        <a:rPr lang="hr-HR" dirty="0" smtClean="0"/>
                        <a:t> </a:t>
                      </a:r>
                      <a:r>
                        <a:rPr lang="hr-HR" dirty="0" smtClean="0">
                          <a:solidFill>
                            <a:schemeClr val="tx1">
                              <a:lumMod val="75000"/>
                              <a:lumOff val="25000"/>
                            </a:schemeClr>
                          </a:solidFill>
                        </a:rPr>
                        <a:t>čipka</a:t>
                      </a:r>
                      <a:endParaRPr lang="hr-HR" dirty="0">
                        <a:solidFill>
                          <a:schemeClr val="tx1">
                            <a:lumMod val="75000"/>
                            <a:lumOff val="25000"/>
                          </a:schemeClr>
                        </a:solidFill>
                      </a:endParaRPr>
                    </a:p>
                  </a:txBody>
                  <a:tcPr>
                    <a:solidFill>
                      <a:srgbClr val="CC6600"/>
                    </a:solidFill>
                  </a:tcPr>
                </a:tc>
              </a:tr>
              <a:tr h="337353">
                <a:tc>
                  <a:txBody>
                    <a:bodyPr/>
                    <a:lstStyle/>
                    <a:p>
                      <a:endParaRPr lang="hr-HR"/>
                    </a:p>
                  </a:txBody>
                  <a:tcPr>
                    <a:solidFill>
                      <a:srgbClr val="CC6600"/>
                    </a:solidFill>
                  </a:tcPr>
                </a:tc>
                <a:tc>
                  <a:txBody>
                    <a:bodyPr/>
                    <a:lstStyle/>
                    <a:p>
                      <a:r>
                        <a:rPr lang="hr-HR" dirty="0" smtClean="0"/>
                        <a:t>pul</a:t>
                      </a:r>
                      <a:r>
                        <a:rPr lang="hr-HR" dirty="0" smtClean="0">
                          <a:solidFill>
                            <a:srgbClr val="0000FF"/>
                          </a:solidFill>
                        </a:rPr>
                        <a:t>ska</a:t>
                      </a:r>
                      <a:r>
                        <a:rPr lang="hr-HR" dirty="0" smtClean="0"/>
                        <a:t> </a:t>
                      </a:r>
                      <a:r>
                        <a:rPr lang="hr-HR" dirty="0" smtClean="0">
                          <a:solidFill>
                            <a:schemeClr val="tx1">
                              <a:lumMod val="75000"/>
                              <a:lumOff val="25000"/>
                            </a:schemeClr>
                          </a:solidFill>
                        </a:rPr>
                        <a:t>Arena</a:t>
                      </a:r>
                      <a:endParaRPr lang="hr-HR" dirty="0">
                        <a:solidFill>
                          <a:schemeClr val="tx1">
                            <a:lumMod val="75000"/>
                            <a:lumOff val="25000"/>
                          </a:schemeClr>
                        </a:solidFill>
                      </a:endParaRPr>
                    </a:p>
                  </a:txBody>
                  <a:tcPr>
                    <a:solidFill>
                      <a:srgbClr val="CC6600"/>
                    </a:solidFill>
                  </a:tcPr>
                </a:tc>
              </a:tr>
              <a:tr h="337353">
                <a:tc>
                  <a:txBody>
                    <a:bodyPr/>
                    <a:lstStyle/>
                    <a:p>
                      <a:endParaRPr lang="hr-HR"/>
                    </a:p>
                  </a:txBody>
                  <a:tcPr>
                    <a:solidFill>
                      <a:srgbClr val="CC6600"/>
                    </a:solidFill>
                  </a:tcPr>
                </a:tc>
                <a:tc>
                  <a:txBody>
                    <a:bodyPr/>
                    <a:lstStyle/>
                    <a:p>
                      <a:r>
                        <a:rPr lang="hr-HR" dirty="0" smtClean="0"/>
                        <a:t>Baščanska </a:t>
                      </a:r>
                      <a:r>
                        <a:rPr lang="hr-HR" dirty="0" smtClean="0">
                          <a:solidFill>
                            <a:schemeClr val="tx1">
                              <a:lumMod val="75000"/>
                              <a:lumOff val="25000"/>
                            </a:schemeClr>
                          </a:solidFill>
                        </a:rPr>
                        <a:t>ploča</a:t>
                      </a:r>
                      <a:endParaRPr lang="hr-HR" dirty="0">
                        <a:solidFill>
                          <a:schemeClr val="tx1">
                            <a:lumMod val="75000"/>
                            <a:lumOff val="25000"/>
                          </a:schemeClr>
                        </a:solidFill>
                      </a:endParaRPr>
                    </a:p>
                  </a:txBody>
                  <a:tcPr>
                    <a:solidFill>
                      <a:srgbClr val="CC6600"/>
                    </a:solidFill>
                  </a:tcPr>
                </a:tc>
              </a:tr>
              <a:tr h="337353">
                <a:tc>
                  <a:txBody>
                    <a:bodyPr/>
                    <a:lstStyle/>
                    <a:p>
                      <a:endParaRPr lang="hr-HR"/>
                    </a:p>
                  </a:txBody>
                  <a:tcPr>
                    <a:solidFill>
                      <a:srgbClr val="CC6600"/>
                    </a:solidFill>
                  </a:tcPr>
                </a:tc>
                <a:tc>
                  <a:txBody>
                    <a:bodyPr/>
                    <a:lstStyle/>
                    <a:p>
                      <a:r>
                        <a:rPr lang="hr-HR" dirty="0" smtClean="0"/>
                        <a:t>dalmatin</a:t>
                      </a:r>
                      <a:r>
                        <a:rPr lang="hr-HR" dirty="0" smtClean="0">
                          <a:solidFill>
                            <a:srgbClr val="0000FF"/>
                          </a:solidFill>
                        </a:rPr>
                        <a:t>ski </a:t>
                      </a:r>
                      <a:r>
                        <a:rPr lang="hr-HR" dirty="0" smtClean="0">
                          <a:solidFill>
                            <a:schemeClr val="tx1">
                              <a:lumMod val="75000"/>
                              <a:lumOff val="25000"/>
                            </a:schemeClr>
                          </a:solidFill>
                        </a:rPr>
                        <a:t>pršut</a:t>
                      </a:r>
                      <a:endParaRPr lang="hr-HR" dirty="0">
                        <a:solidFill>
                          <a:schemeClr val="tx1">
                            <a:lumMod val="75000"/>
                            <a:lumOff val="25000"/>
                          </a:schemeClr>
                        </a:solidFill>
                      </a:endParaRPr>
                    </a:p>
                  </a:txBody>
                  <a:tcPr>
                    <a:solidFill>
                      <a:srgbClr val="CC6600"/>
                    </a:solidFill>
                  </a:tcPr>
                </a:tc>
              </a:tr>
              <a:tr h="337353">
                <a:tc>
                  <a:txBody>
                    <a:bodyPr/>
                    <a:lstStyle/>
                    <a:p>
                      <a:endParaRPr lang="hr-HR" dirty="0"/>
                    </a:p>
                  </a:txBody>
                  <a:tcPr>
                    <a:solidFill>
                      <a:srgbClr val="CC6600"/>
                    </a:solidFill>
                  </a:tcPr>
                </a:tc>
                <a:tc>
                  <a:txBody>
                    <a:bodyPr/>
                    <a:lstStyle/>
                    <a:p>
                      <a:r>
                        <a:rPr lang="hr-HR" dirty="0" smtClean="0"/>
                        <a:t>slavon</a:t>
                      </a:r>
                      <a:r>
                        <a:rPr lang="hr-HR" dirty="0" smtClean="0">
                          <a:solidFill>
                            <a:srgbClr val="0000FF"/>
                          </a:solidFill>
                        </a:rPr>
                        <a:t>ski </a:t>
                      </a:r>
                      <a:r>
                        <a:rPr lang="hr-HR" dirty="0" smtClean="0">
                          <a:solidFill>
                            <a:schemeClr val="tx1">
                              <a:lumMod val="75000"/>
                              <a:lumOff val="25000"/>
                            </a:schemeClr>
                          </a:solidFill>
                        </a:rPr>
                        <a:t>kulen</a:t>
                      </a:r>
                      <a:endParaRPr lang="hr-HR" dirty="0">
                        <a:solidFill>
                          <a:schemeClr val="tx1">
                            <a:lumMod val="75000"/>
                            <a:lumOff val="25000"/>
                          </a:schemeClr>
                        </a:solidFill>
                      </a:endParaRPr>
                    </a:p>
                  </a:txBody>
                  <a:tcPr>
                    <a:solidFill>
                      <a:srgbClr val="CC6600"/>
                    </a:solidFill>
                  </a:tcPr>
                </a:tc>
              </a:tr>
              <a:tr h="337353">
                <a:tc>
                  <a:txBody>
                    <a:bodyPr/>
                    <a:lstStyle/>
                    <a:p>
                      <a:endParaRPr lang="hr-HR"/>
                    </a:p>
                  </a:txBody>
                  <a:tcPr>
                    <a:solidFill>
                      <a:srgbClr val="CC6600"/>
                    </a:solidFill>
                  </a:tcPr>
                </a:tc>
                <a:tc>
                  <a:txBody>
                    <a:bodyPr/>
                    <a:lstStyle/>
                    <a:p>
                      <a:r>
                        <a:rPr lang="hr-HR" dirty="0" smtClean="0"/>
                        <a:t>li</a:t>
                      </a:r>
                      <a:r>
                        <a:rPr lang="hr-HR" dirty="0" smtClean="0">
                          <a:solidFill>
                            <a:srgbClr val="0000FF"/>
                          </a:solidFill>
                        </a:rPr>
                        <a:t>čki </a:t>
                      </a:r>
                      <a:r>
                        <a:rPr lang="hr-HR" dirty="0" smtClean="0">
                          <a:solidFill>
                            <a:schemeClr val="tx1">
                              <a:lumMod val="75000"/>
                              <a:lumOff val="25000"/>
                            </a:schemeClr>
                          </a:solidFill>
                        </a:rPr>
                        <a:t>sir</a:t>
                      </a:r>
                      <a:endParaRPr lang="hr-HR" dirty="0">
                        <a:solidFill>
                          <a:schemeClr val="tx1">
                            <a:lumMod val="75000"/>
                            <a:lumOff val="25000"/>
                          </a:schemeClr>
                        </a:solidFill>
                      </a:endParaRPr>
                    </a:p>
                  </a:txBody>
                  <a:tcPr>
                    <a:solidFill>
                      <a:srgbClr val="CC6600"/>
                    </a:solidFill>
                  </a:tcPr>
                </a:tc>
              </a:tr>
            </a:tbl>
          </a:graphicData>
        </a:graphic>
      </p:graphicFrame>
      <p:sp>
        <p:nvSpPr>
          <p:cNvPr id="12" name="Rounded Rectangle 11"/>
          <p:cNvSpPr/>
          <p:nvPr/>
        </p:nvSpPr>
        <p:spPr>
          <a:xfrm>
            <a:off x="1043608" y="3501008"/>
            <a:ext cx="3384376" cy="1152128"/>
          </a:xfrm>
          <a:prstGeom prst="roundRect">
            <a:avLst/>
          </a:prstGeom>
          <a:solidFill>
            <a:schemeClr val="bg1"/>
          </a:solidFill>
          <a:ln w="38100">
            <a:solidFill>
              <a:srgbClr val="8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r-HR" dirty="0" smtClean="0">
                <a:solidFill>
                  <a:schemeClr val="tx1"/>
                </a:solidFill>
              </a:rPr>
              <a:t>Od kojih su vlastitih imena izvedeni pridjevi </a:t>
            </a:r>
            <a:r>
              <a:rPr lang="hr-HR" i="1" dirty="0" smtClean="0">
                <a:solidFill>
                  <a:srgbClr val="0000FF"/>
                </a:solidFill>
              </a:rPr>
              <a:t>Penkalina</a:t>
            </a:r>
            <a:r>
              <a:rPr lang="hr-HR" dirty="0" smtClean="0">
                <a:solidFill>
                  <a:schemeClr val="tx1"/>
                </a:solidFill>
              </a:rPr>
              <a:t> i </a:t>
            </a:r>
            <a:r>
              <a:rPr lang="hr-HR" i="1" dirty="0" smtClean="0">
                <a:solidFill>
                  <a:srgbClr val="0000FF"/>
                </a:solidFill>
              </a:rPr>
              <a:t>Hrvojev</a:t>
            </a:r>
            <a:r>
              <a:rPr lang="hr-HR" dirty="0" smtClean="0">
                <a:solidFill>
                  <a:schemeClr val="tx1"/>
                </a:solidFill>
              </a:rPr>
              <a:t>? </a:t>
            </a:r>
            <a:endParaRPr lang="hr-HR" dirty="0">
              <a:solidFill>
                <a:schemeClr val="tx1"/>
              </a:solidFill>
            </a:endParaRPr>
          </a:p>
        </p:txBody>
      </p:sp>
      <p:sp>
        <p:nvSpPr>
          <p:cNvPr id="13" name="Rounded Rectangle 12"/>
          <p:cNvSpPr/>
          <p:nvPr/>
        </p:nvSpPr>
        <p:spPr>
          <a:xfrm>
            <a:off x="755576" y="5229200"/>
            <a:ext cx="7992888" cy="1152128"/>
          </a:xfrm>
          <a:prstGeom prst="roundRect">
            <a:avLst/>
          </a:prstGeom>
          <a:solidFill>
            <a:schemeClr val="bg1"/>
          </a:solidFill>
          <a:ln w="38100">
            <a:solidFill>
              <a:srgbClr val="8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r-HR" dirty="0" smtClean="0">
                <a:solidFill>
                  <a:schemeClr val="tx1"/>
                </a:solidFill>
              </a:rPr>
              <a:t>Od kojih su vlastitih imena izvedeni pridjevi </a:t>
            </a:r>
            <a:r>
              <a:rPr lang="hr-HR" i="1" dirty="0" smtClean="0">
                <a:solidFill>
                  <a:srgbClr val="0000FF"/>
                </a:solidFill>
              </a:rPr>
              <a:t>zagrebačkoga, hrvatska, istarska</a:t>
            </a:r>
            <a:r>
              <a:rPr lang="hr-HR" dirty="0" smtClean="0">
                <a:solidFill>
                  <a:schemeClr val="tx1"/>
                </a:solidFill>
              </a:rPr>
              <a:t>,</a:t>
            </a:r>
            <a:r>
              <a:rPr lang="hr-HR" i="1" dirty="0" smtClean="0">
                <a:solidFill>
                  <a:srgbClr val="0000FF"/>
                </a:solidFill>
              </a:rPr>
              <a:t> šestinski</a:t>
            </a:r>
            <a:r>
              <a:rPr lang="hr-HR" dirty="0" smtClean="0">
                <a:solidFill>
                  <a:schemeClr val="tx1"/>
                </a:solidFill>
              </a:rPr>
              <a:t>, </a:t>
            </a:r>
            <a:r>
              <a:rPr lang="hr-HR" i="1" dirty="0" smtClean="0">
                <a:solidFill>
                  <a:srgbClr val="0000FF"/>
                </a:solidFill>
              </a:rPr>
              <a:t>paška</a:t>
            </a:r>
            <a:r>
              <a:rPr lang="hr-HR" dirty="0" smtClean="0">
                <a:solidFill>
                  <a:schemeClr val="tx1"/>
                </a:solidFill>
              </a:rPr>
              <a:t>,</a:t>
            </a:r>
            <a:r>
              <a:rPr lang="hr-HR" i="1" dirty="0" smtClean="0">
                <a:solidFill>
                  <a:srgbClr val="0000FF"/>
                </a:solidFill>
              </a:rPr>
              <a:t> pulaska</a:t>
            </a:r>
            <a:r>
              <a:rPr lang="hr-HR" dirty="0" smtClean="0">
                <a:solidFill>
                  <a:schemeClr val="tx1"/>
                </a:solidFill>
              </a:rPr>
              <a:t>, </a:t>
            </a:r>
            <a:r>
              <a:rPr lang="hr-HR" i="1" dirty="0" smtClean="0">
                <a:solidFill>
                  <a:srgbClr val="0000FF"/>
                </a:solidFill>
              </a:rPr>
              <a:t>Baščanska</a:t>
            </a:r>
            <a:r>
              <a:rPr lang="hr-HR" dirty="0" smtClean="0">
                <a:solidFill>
                  <a:schemeClr val="tx1"/>
                </a:solidFill>
              </a:rPr>
              <a:t>,</a:t>
            </a:r>
            <a:r>
              <a:rPr lang="hr-HR" i="1" dirty="0" smtClean="0">
                <a:solidFill>
                  <a:srgbClr val="0000FF"/>
                </a:solidFill>
              </a:rPr>
              <a:t> dalmatinski</a:t>
            </a:r>
            <a:r>
              <a:rPr lang="hr-HR" dirty="0" smtClean="0">
                <a:solidFill>
                  <a:schemeClr val="tx1"/>
                </a:solidFill>
              </a:rPr>
              <a:t>,</a:t>
            </a:r>
            <a:r>
              <a:rPr lang="hr-HR" i="1" dirty="0" smtClean="0">
                <a:solidFill>
                  <a:srgbClr val="0000FF"/>
                </a:solidFill>
              </a:rPr>
              <a:t> slavonski</a:t>
            </a:r>
            <a:r>
              <a:rPr lang="hr-HR" dirty="0" smtClean="0">
                <a:solidFill>
                  <a:schemeClr val="tx1"/>
                </a:solidFill>
              </a:rPr>
              <a:t>,</a:t>
            </a:r>
            <a:r>
              <a:rPr lang="hr-HR" i="1" dirty="0" smtClean="0">
                <a:solidFill>
                  <a:srgbClr val="0000FF"/>
                </a:solidFill>
              </a:rPr>
              <a:t> lički</a:t>
            </a:r>
            <a:r>
              <a:rPr lang="hr-HR" dirty="0" smtClean="0">
                <a:solidFill>
                  <a:schemeClr val="tx1"/>
                </a:solidFill>
              </a:rPr>
              <a:t>? </a:t>
            </a:r>
            <a:endParaRPr lang="hr-HR" dirty="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box(in)">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box(in)">
                                      <p:cBhvr>
                                        <p:cTn id="12" dur="500"/>
                                        <p:tgtEl>
                                          <p:spTgt spid="12"/>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box(in)">
                                      <p:cBhvr>
                                        <p:cTn id="1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67544" y="188640"/>
            <a:ext cx="8229600" cy="504056"/>
          </a:xfrm>
        </p:spPr>
        <p:txBody>
          <a:bodyPr/>
          <a:lstStyle/>
          <a:p>
            <a:r>
              <a:rPr lang="hr-HR" sz="3200" dirty="0" smtClean="0">
                <a:solidFill>
                  <a:srgbClr val="800000"/>
                </a:solidFill>
              </a:rPr>
              <a:t>Upamti</a:t>
            </a:r>
            <a:r>
              <a:rPr lang="hr-HR" sz="3600" dirty="0" smtClean="0">
                <a:solidFill>
                  <a:srgbClr val="800000"/>
                </a:solidFill>
              </a:rPr>
              <a:t>!</a:t>
            </a:r>
            <a:endParaRPr lang="hr-HR" sz="3600" dirty="0">
              <a:solidFill>
                <a:srgbClr val="800000"/>
              </a:solidFill>
            </a:endParaRPr>
          </a:p>
        </p:txBody>
      </p:sp>
      <p:sp>
        <p:nvSpPr>
          <p:cNvPr id="5" name="Text Placeholder 4"/>
          <p:cNvSpPr>
            <a:spLocks noGrp="1"/>
          </p:cNvSpPr>
          <p:nvPr>
            <p:ph type="body" idx="1"/>
          </p:nvPr>
        </p:nvSpPr>
        <p:spPr>
          <a:xfrm>
            <a:off x="467544" y="1052736"/>
            <a:ext cx="4040188" cy="1359842"/>
          </a:xfrm>
        </p:spPr>
        <p:txBody>
          <a:bodyPr/>
          <a:lstStyle/>
          <a:p>
            <a:pPr>
              <a:spcBef>
                <a:spcPts val="0"/>
              </a:spcBef>
            </a:pPr>
            <a:r>
              <a:rPr lang="hr-HR" dirty="0" smtClean="0"/>
              <a:t>Posvojni pridjevi koji završavaju nastavcima </a:t>
            </a:r>
          </a:p>
          <a:p>
            <a:pPr>
              <a:spcBef>
                <a:spcPts val="0"/>
              </a:spcBef>
            </a:pPr>
            <a:r>
              <a:rPr lang="hr-HR" dirty="0" smtClean="0"/>
              <a:t>-ov, -ev, -in</a:t>
            </a:r>
            <a:endParaRPr lang="hr-HR" dirty="0"/>
          </a:p>
        </p:txBody>
      </p:sp>
      <p:sp>
        <p:nvSpPr>
          <p:cNvPr id="6" name="Content Placeholder 5"/>
          <p:cNvSpPr>
            <a:spLocks noGrp="1"/>
          </p:cNvSpPr>
          <p:nvPr>
            <p:ph sz="half" idx="2"/>
          </p:nvPr>
        </p:nvSpPr>
        <p:spPr>
          <a:xfrm>
            <a:off x="467544" y="2492896"/>
            <a:ext cx="3960440" cy="1512168"/>
          </a:xfrm>
        </p:spPr>
        <p:txBody>
          <a:bodyPr/>
          <a:lstStyle/>
          <a:p>
            <a:pPr>
              <a:buNone/>
            </a:pPr>
            <a:r>
              <a:rPr lang="hr-HR" dirty="0" smtClean="0"/>
              <a:t>    pišu se velikom početnim slovom, ali samo onda ako su izvedeni od vlastitih imena.</a:t>
            </a:r>
          </a:p>
          <a:p>
            <a:pPr>
              <a:buNone/>
            </a:pPr>
            <a:endParaRPr lang="hr-HR" dirty="0"/>
          </a:p>
        </p:txBody>
      </p:sp>
      <p:sp>
        <p:nvSpPr>
          <p:cNvPr id="9" name="Content Placeholder 5"/>
          <p:cNvSpPr txBox="1">
            <a:spLocks/>
          </p:cNvSpPr>
          <p:nvPr/>
        </p:nvSpPr>
        <p:spPr bwMode="auto">
          <a:xfrm>
            <a:off x="611560" y="4149080"/>
            <a:ext cx="3960440" cy="151216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marR="0" lvl="0" indent="-342900" algn="l" defTabSz="914400" rtl="0" eaLnBrk="1" fontAlgn="base" latinLnBrk="0" hangingPunct="1">
              <a:lnSpc>
                <a:spcPct val="100000"/>
              </a:lnSpc>
              <a:spcBef>
                <a:spcPct val="20000"/>
              </a:spcBef>
              <a:spcAft>
                <a:spcPct val="0"/>
              </a:spcAft>
              <a:buClrTx/>
              <a:buSzTx/>
              <a:buFontTx/>
              <a:buNone/>
              <a:tabLst/>
              <a:defRPr/>
            </a:pPr>
            <a:r>
              <a:rPr kumimoji="0" lang="hr-HR" sz="2400" b="0" i="0" u="none" strike="noStrike" kern="0" cap="none" spc="0" normalizeH="0" baseline="0" noProof="0" dirty="0" smtClean="0">
                <a:ln>
                  <a:noFill/>
                </a:ln>
                <a:solidFill>
                  <a:schemeClr val="tx1"/>
                </a:solidFill>
                <a:effectLst/>
                <a:uLnTx/>
                <a:uFillTx/>
                <a:latin typeface="+mn-lt"/>
                <a:ea typeface="+mn-ea"/>
                <a:cs typeface="+mn-cs"/>
              </a:rPr>
              <a:t>Hrvoje – </a:t>
            </a:r>
            <a:r>
              <a:rPr kumimoji="0" lang="hr-HR" sz="2400" b="1" i="0" u="none" strike="noStrike" kern="0" cap="none" spc="0" normalizeH="0" baseline="0" noProof="0" dirty="0" smtClean="0">
                <a:ln>
                  <a:noFill/>
                </a:ln>
                <a:solidFill>
                  <a:srgbClr val="800000"/>
                </a:solidFill>
                <a:effectLst>
                  <a:outerShdw blurRad="38100" dist="38100" dir="2700000" algn="tl">
                    <a:srgbClr val="000000">
                      <a:alpha val="43137"/>
                    </a:srgbClr>
                  </a:outerShdw>
                </a:effectLst>
                <a:uLnTx/>
                <a:uFillTx/>
                <a:latin typeface="+mn-lt"/>
                <a:ea typeface="+mn-ea"/>
                <a:cs typeface="+mn-cs"/>
              </a:rPr>
              <a:t>Hrvoj</a:t>
            </a:r>
            <a:r>
              <a:rPr kumimoji="0" lang="hr-HR" sz="2400" b="1" i="0" u="none" strike="noStrike" kern="0" cap="none" spc="0" normalizeH="0" baseline="0" noProof="0" dirty="0" smtClean="0">
                <a:ln>
                  <a:noFill/>
                </a:ln>
                <a:solidFill>
                  <a:srgbClr val="0000FF"/>
                </a:solidFill>
                <a:effectLst>
                  <a:outerShdw blurRad="38100" dist="38100" dir="2700000" algn="tl">
                    <a:srgbClr val="000000">
                      <a:alpha val="43137"/>
                    </a:srgbClr>
                  </a:outerShdw>
                </a:effectLst>
                <a:uLnTx/>
                <a:uFillTx/>
                <a:latin typeface="+mn-lt"/>
                <a:ea typeface="+mn-ea"/>
                <a:cs typeface="+mn-cs"/>
              </a:rPr>
              <a:t>ev</a:t>
            </a:r>
          </a:p>
          <a:p>
            <a:pPr marL="342900" marR="0" lvl="0" indent="-342900" algn="l" defTabSz="914400" rtl="0" eaLnBrk="1" fontAlgn="base" latinLnBrk="0" hangingPunct="1">
              <a:lnSpc>
                <a:spcPct val="100000"/>
              </a:lnSpc>
              <a:spcBef>
                <a:spcPct val="20000"/>
              </a:spcBef>
              <a:spcAft>
                <a:spcPct val="0"/>
              </a:spcAft>
              <a:buClrTx/>
              <a:buSzTx/>
              <a:buFontTx/>
              <a:buNone/>
              <a:tabLst/>
              <a:defRPr/>
            </a:pPr>
            <a:r>
              <a:rPr lang="hr-HR" sz="2400" kern="0" dirty="0" smtClean="0">
                <a:latin typeface="+mn-lt"/>
              </a:rPr>
              <a:t>Penkala – </a:t>
            </a:r>
            <a:r>
              <a:rPr lang="hr-HR" sz="2400" b="1" kern="0" dirty="0" smtClean="0">
                <a:solidFill>
                  <a:srgbClr val="800000"/>
                </a:solidFill>
                <a:effectLst>
                  <a:outerShdw blurRad="38100" dist="38100" dir="2700000" algn="tl">
                    <a:srgbClr val="000000">
                      <a:alpha val="43137"/>
                    </a:srgbClr>
                  </a:outerShdw>
                </a:effectLst>
                <a:latin typeface="+mn-lt"/>
              </a:rPr>
              <a:t>Penkal</a:t>
            </a:r>
            <a:r>
              <a:rPr lang="hr-HR" sz="2400" b="1" kern="0" dirty="0" smtClean="0">
                <a:solidFill>
                  <a:srgbClr val="0000FF"/>
                </a:solidFill>
                <a:effectLst>
                  <a:outerShdw blurRad="38100" dist="38100" dir="2700000" algn="tl">
                    <a:srgbClr val="000000">
                      <a:alpha val="43137"/>
                    </a:srgbClr>
                  </a:outerShdw>
                </a:effectLst>
                <a:latin typeface="+mn-lt"/>
              </a:rPr>
              <a:t>ina</a:t>
            </a:r>
            <a:r>
              <a:rPr lang="hr-HR" sz="2400" kern="0" dirty="0" smtClean="0">
                <a:latin typeface="+mn-lt"/>
              </a:rPr>
              <a:t> </a:t>
            </a:r>
            <a:endParaRPr kumimoji="0" lang="hr-HR" sz="24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None/>
              <a:tabLst/>
              <a:defRPr/>
            </a:pPr>
            <a:endParaRPr kumimoji="0" lang="hr-HR" sz="24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None/>
              <a:tabLst/>
              <a:defRPr/>
            </a:pPr>
            <a:endParaRPr kumimoji="0" lang="hr-HR" sz="2400" b="0" i="0" u="none" strike="noStrike" kern="0" cap="none" spc="0" normalizeH="0" baseline="0" noProof="0" dirty="0">
              <a:ln>
                <a:noFill/>
              </a:ln>
              <a:solidFill>
                <a:schemeClr val="tx1"/>
              </a:solidFill>
              <a:effectLst/>
              <a:uLnTx/>
              <a:uFillTx/>
              <a:latin typeface="+mn-lt"/>
              <a:ea typeface="+mn-ea"/>
              <a:cs typeface="+mn-cs"/>
            </a:endParaRPr>
          </a:p>
        </p:txBody>
      </p:sp>
      <p:sp>
        <p:nvSpPr>
          <p:cNvPr id="10" name="Text Placeholder 4"/>
          <p:cNvSpPr>
            <a:spLocks noGrp="1"/>
          </p:cNvSpPr>
          <p:nvPr>
            <p:ph type="body" idx="1"/>
          </p:nvPr>
        </p:nvSpPr>
        <p:spPr>
          <a:xfrm>
            <a:off x="4716016" y="980728"/>
            <a:ext cx="4040188" cy="1359842"/>
          </a:xfrm>
        </p:spPr>
        <p:txBody>
          <a:bodyPr/>
          <a:lstStyle/>
          <a:p>
            <a:pPr>
              <a:spcBef>
                <a:spcPts val="0"/>
              </a:spcBef>
            </a:pPr>
            <a:r>
              <a:rPr lang="hr-HR" dirty="0" smtClean="0"/>
              <a:t>Posvojni pridjevi koji završavaju nastavcima </a:t>
            </a:r>
          </a:p>
          <a:p>
            <a:pPr>
              <a:spcBef>
                <a:spcPts val="0"/>
              </a:spcBef>
            </a:pPr>
            <a:r>
              <a:rPr lang="hr-HR" dirty="0" smtClean="0"/>
              <a:t>-ski, -ški, -čki/ćki</a:t>
            </a:r>
            <a:endParaRPr lang="hr-HR" dirty="0"/>
          </a:p>
        </p:txBody>
      </p:sp>
      <p:sp>
        <p:nvSpPr>
          <p:cNvPr id="11" name="Content Placeholder 5"/>
          <p:cNvSpPr>
            <a:spLocks noGrp="1"/>
          </p:cNvSpPr>
          <p:nvPr>
            <p:ph sz="half" idx="2"/>
          </p:nvPr>
        </p:nvSpPr>
        <p:spPr>
          <a:xfrm>
            <a:off x="4572000" y="2492896"/>
            <a:ext cx="3960440" cy="1512168"/>
          </a:xfrm>
        </p:spPr>
        <p:txBody>
          <a:bodyPr/>
          <a:lstStyle/>
          <a:p>
            <a:pPr>
              <a:buNone/>
            </a:pPr>
            <a:r>
              <a:rPr lang="hr-HR" dirty="0" smtClean="0"/>
              <a:t>    pišu se uvijek malim slovom, iako su također izvedeni od vlastitih imena.</a:t>
            </a:r>
          </a:p>
          <a:p>
            <a:pPr>
              <a:buNone/>
            </a:pPr>
            <a:endParaRPr lang="hr-HR" dirty="0"/>
          </a:p>
        </p:txBody>
      </p:sp>
      <p:sp>
        <p:nvSpPr>
          <p:cNvPr id="12" name="Content Placeholder 5"/>
          <p:cNvSpPr txBox="1">
            <a:spLocks/>
          </p:cNvSpPr>
          <p:nvPr/>
        </p:nvSpPr>
        <p:spPr bwMode="auto">
          <a:xfrm>
            <a:off x="4716016" y="4149080"/>
            <a:ext cx="3960440" cy="216024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marR="0" lvl="0" indent="-342900" algn="l" defTabSz="914400" rtl="0" eaLnBrk="1" fontAlgn="base" latinLnBrk="0" hangingPunct="1">
              <a:lnSpc>
                <a:spcPct val="100000"/>
              </a:lnSpc>
              <a:spcBef>
                <a:spcPct val="20000"/>
              </a:spcBef>
              <a:spcAft>
                <a:spcPct val="0"/>
              </a:spcAft>
              <a:buClrTx/>
              <a:buSzTx/>
              <a:buFontTx/>
              <a:buNone/>
              <a:tabLst/>
              <a:defRPr/>
            </a:pPr>
            <a:r>
              <a:rPr kumimoji="0" lang="hr-HR" sz="2400" b="0" i="0" u="none" strike="noStrike" kern="0" cap="none" spc="0" normalizeH="0" baseline="0" noProof="0" dirty="0" smtClean="0">
                <a:ln>
                  <a:noFill/>
                </a:ln>
                <a:solidFill>
                  <a:schemeClr val="tx1"/>
                </a:solidFill>
                <a:effectLst/>
                <a:uLnTx/>
                <a:uFillTx/>
                <a:latin typeface="+mn-lt"/>
                <a:ea typeface="+mn-ea"/>
                <a:cs typeface="+mn-cs"/>
              </a:rPr>
              <a:t>Istra – </a:t>
            </a:r>
            <a:r>
              <a:rPr kumimoji="0" lang="hr-HR" sz="2400" b="1" i="0" u="none" strike="noStrike" kern="0" cap="none" spc="0" normalizeH="0" baseline="0" noProof="0" dirty="0" smtClean="0">
                <a:ln>
                  <a:noFill/>
                </a:ln>
                <a:solidFill>
                  <a:srgbClr val="800000"/>
                </a:solidFill>
                <a:effectLst>
                  <a:outerShdw blurRad="38100" dist="38100" dir="2700000" algn="tl">
                    <a:srgbClr val="000000">
                      <a:alpha val="43137"/>
                    </a:srgbClr>
                  </a:outerShdw>
                </a:effectLst>
                <a:uLnTx/>
                <a:uFillTx/>
                <a:latin typeface="+mn-lt"/>
                <a:ea typeface="+mn-ea"/>
                <a:cs typeface="+mn-cs"/>
              </a:rPr>
              <a:t>istar</a:t>
            </a:r>
            <a:r>
              <a:rPr kumimoji="0" lang="hr-HR" sz="2400" b="1" i="0" u="none" strike="noStrike" kern="0" cap="none" spc="0" normalizeH="0" baseline="0" noProof="0" dirty="0" smtClean="0">
                <a:ln>
                  <a:noFill/>
                </a:ln>
                <a:solidFill>
                  <a:srgbClr val="0000FF"/>
                </a:solidFill>
                <a:effectLst>
                  <a:outerShdw blurRad="38100" dist="38100" dir="2700000" algn="tl">
                    <a:srgbClr val="000000">
                      <a:alpha val="43137"/>
                    </a:srgbClr>
                  </a:outerShdw>
                </a:effectLst>
                <a:uLnTx/>
                <a:uFillTx/>
                <a:latin typeface="+mn-lt"/>
                <a:ea typeface="+mn-ea"/>
                <a:cs typeface="+mn-cs"/>
              </a:rPr>
              <a:t>ska</a:t>
            </a:r>
          </a:p>
          <a:p>
            <a:pPr marL="342900" marR="0" lvl="0" indent="-342900" algn="l" defTabSz="914400" rtl="0" eaLnBrk="1" fontAlgn="base" latinLnBrk="0" hangingPunct="1">
              <a:lnSpc>
                <a:spcPct val="100000"/>
              </a:lnSpc>
              <a:spcBef>
                <a:spcPct val="20000"/>
              </a:spcBef>
              <a:spcAft>
                <a:spcPct val="0"/>
              </a:spcAft>
              <a:buClrTx/>
              <a:buSzTx/>
              <a:buFontTx/>
              <a:buNone/>
              <a:tabLst/>
              <a:defRPr/>
            </a:pPr>
            <a:r>
              <a:rPr lang="hr-HR" sz="2400" kern="0" dirty="0" smtClean="0">
                <a:latin typeface="+mn-lt"/>
              </a:rPr>
              <a:t>Šestine – </a:t>
            </a:r>
            <a:r>
              <a:rPr lang="hr-HR" sz="2400" b="1" kern="0" dirty="0" smtClean="0">
                <a:solidFill>
                  <a:srgbClr val="800000"/>
                </a:solidFill>
                <a:effectLst>
                  <a:outerShdw blurRad="38100" dist="38100" dir="2700000" algn="tl">
                    <a:srgbClr val="000000">
                      <a:alpha val="43137"/>
                    </a:srgbClr>
                  </a:outerShdw>
                </a:effectLst>
                <a:latin typeface="+mn-lt"/>
              </a:rPr>
              <a:t>šestin</a:t>
            </a:r>
            <a:r>
              <a:rPr lang="hr-HR" sz="2400" b="1" kern="0" dirty="0" smtClean="0">
                <a:solidFill>
                  <a:srgbClr val="0000FF"/>
                </a:solidFill>
                <a:effectLst>
                  <a:outerShdw blurRad="38100" dist="38100" dir="2700000" algn="tl">
                    <a:srgbClr val="000000">
                      <a:alpha val="43137"/>
                    </a:srgbClr>
                  </a:outerShdw>
                </a:effectLst>
                <a:latin typeface="+mn-lt"/>
              </a:rPr>
              <a:t>ski</a:t>
            </a:r>
          </a:p>
          <a:p>
            <a:pPr marL="342900" marR="0" lvl="0" indent="-342900" algn="l" defTabSz="914400" rtl="0" eaLnBrk="1" fontAlgn="base" latinLnBrk="0" hangingPunct="1">
              <a:lnSpc>
                <a:spcPct val="100000"/>
              </a:lnSpc>
              <a:spcBef>
                <a:spcPct val="20000"/>
              </a:spcBef>
              <a:spcAft>
                <a:spcPct val="0"/>
              </a:spcAft>
              <a:buClrTx/>
              <a:buSzTx/>
              <a:buFontTx/>
              <a:buNone/>
              <a:tabLst/>
              <a:defRPr/>
            </a:pPr>
            <a:r>
              <a:rPr kumimoji="0" lang="hr-HR" sz="2400" i="0" u="none" strike="noStrike" kern="0" cap="none" spc="0" normalizeH="0" baseline="0" noProof="0" dirty="0" smtClean="0">
                <a:ln>
                  <a:noFill/>
                </a:ln>
                <a:uLnTx/>
                <a:uFillTx/>
                <a:latin typeface="+mn-lt"/>
                <a:ea typeface="+mn-ea"/>
                <a:cs typeface="+mn-cs"/>
              </a:rPr>
              <a:t>Pag</a:t>
            </a:r>
            <a:r>
              <a:rPr kumimoji="0" lang="hr-HR" sz="2400" b="1" i="0" u="none" strike="noStrike" kern="0" cap="none" spc="0" normalizeH="0" baseline="0" noProof="0" dirty="0" smtClean="0">
                <a:ln>
                  <a:noFill/>
                </a:ln>
                <a:solidFill>
                  <a:srgbClr val="800000"/>
                </a:solidFill>
                <a:effectLst>
                  <a:outerShdw blurRad="38100" dist="38100" dir="2700000" algn="tl">
                    <a:srgbClr val="000000">
                      <a:alpha val="43137"/>
                    </a:srgbClr>
                  </a:outerShdw>
                </a:effectLst>
                <a:uLnTx/>
                <a:uFillTx/>
                <a:latin typeface="+mn-lt"/>
                <a:ea typeface="+mn-ea"/>
                <a:cs typeface="+mn-cs"/>
              </a:rPr>
              <a:t> </a:t>
            </a:r>
            <a:r>
              <a:rPr kumimoji="0" lang="hr-HR" sz="2400" i="0" u="none" strike="noStrike" kern="0" cap="none" spc="0" normalizeH="0" baseline="0" noProof="0" dirty="0" smtClean="0">
                <a:ln>
                  <a:noFill/>
                </a:ln>
                <a:uLnTx/>
                <a:uFillTx/>
                <a:latin typeface="+mn-lt"/>
                <a:ea typeface="+mn-ea"/>
                <a:cs typeface="+mn-cs"/>
              </a:rPr>
              <a:t>–</a:t>
            </a:r>
            <a:r>
              <a:rPr kumimoji="0" lang="hr-HR" sz="2400" b="1" i="0" u="none" strike="noStrike" kern="0" cap="none" spc="0" normalizeH="0" baseline="0" noProof="0" dirty="0" smtClean="0">
                <a:ln>
                  <a:noFill/>
                </a:ln>
                <a:solidFill>
                  <a:srgbClr val="800000"/>
                </a:solidFill>
                <a:effectLst>
                  <a:outerShdw blurRad="38100" dist="38100" dir="2700000" algn="tl">
                    <a:srgbClr val="000000">
                      <a:alpha val="43137"/>
                    </a:srgbClr>
                  </a:outerShdw>
                </a:effectLst>
                <a:uLnTx/>
                <a:uFillTx/>
                <a:latin typeface="+mn-lt"/>
                <a:ea typeface="+mn-ea"/>
                <a:cs typeface="+mn-cs"/>
              </a:rPr>
              <a:t> pa</a:t>
            </a:r>
            <a:r>
              <a:rPr kumimoji="0" lang="hr-HR" sz="2400" b="1" i="0" u="none" strike="noStrike" kern="0" cap="none" spc="0" normalizeH="0" baseline="0" noProof="0" dirty="0" smtClean="0">
                <a:ln>
                  <a:noFill/>
                </a:ln>
                <a:solidFill>
                  <a:srgbClr val="0000FF"/>
                </a:solidFill>
                <a:effectLst>
                  <a:outerShdw blurRad="38100" dist="38100" dir="2700000" algn="tl">
                    <a:srgbClr val="000000">
                      <a:alpha val="43137"/>
                    </a:srgbClr>
                  </a:outerShdw>
                </a:effectLst>
                <a:uLnTx/>
                <a:uFillTx/>
                <a:latin typeface="+mn-lt"/>
                <a:ea typeface="+mn-ea"/>
                <a:cs typeface="+mn-cs"/>
              </a:rPr>
              <a:t>ška</a:t>
            </a:r>
          </a:p>
          <a:p>
            <a:pPr marL="342900" marR="0" lvl="0" indent="-342900" algn="l" defTabSz="914400" rtl="0" eaLnBrk="1" fontAlgn="base" latinLnBrk="0" hangingPunct="1">
              <a:lnSpc>
                <a:spcPct val="100000"/>
              </a:lnSpc>
              <a:spcBef>
                <a:spcPct val="20000"/>
              </a:spcBef>
              <a:spcAft>
                <a:spcPct val="0"/>
              </a:spcAft>
              <a:buClrTx/>
              <a:buSzTx/>
              <a:buFontTx/>
              <a:buNone/>
              <a:tabLst/>
              <a:defRPr/>
            </a:pPr>
            <a:r>
              <a:rPr lang="hr-HR" sz="2400" kern="0" dirty="0" smtClean="0">
                <a:latin typeface="+mn-lt"/>
              </a:rPr>
              <a:t>Dalmacija – </a:t>
            </a:r>
            <a:r>
              <a:rPr lang="hr-HR" sz="2400" b="1" kern="0" dirty="0" smtClean="0">
                <a:solidFill>
                  <a:srgbClr val="800000"/>
                </a:solidFill>
                <a:effectLst>
                  <a:outerShdw blurRad="38100" dist="38100" dir="2700000" algn="tl">
                    <a:srgbClr val="000000">
                      <a:alpha val="43137"/>
                    </a:srgbClr>
                  </a:outerShdw>
                </a:effectLst>
                <a:latin typeface="+mn-lt"/>
              </a:rPr>
              <a:t>dalmatin</a:t>
            </a:r>
            <a:r>
              <a:rPr lang="hr-HR" sz="2400" b="1" kern="0" dirty="0" smtClean="0">
                <a:solidFill>
                  <a:srgbClr val="0000FF"/>
                </a:solidFill>
                <a:effectLst>
                  <a:outerShdw blurRad="38100" dist="38100" dir="2700000" algn="tl">
                    <a:srgbClr val="000000">
                      <a:alpha val="43137"/>
                    </a:srgbClr>
                  </a:outerShdw>
                </a:effectLst>
                <a:latin typeface="+mn-lt"/>
              </a:rPr>
              <a:t>ski</a:t>
            </a:r>
            <a:r>
              <a:rPr lang="hr-HR" sz="2400" b="1" kern="0" dirty="0" smtClean="0">
                <a:solidFill>
                  <a:srgbClr val="800000"/>
                </a:solidFill>
                <a:effectLst>
                  <a:outerShdw blurRad="38100" dist="38100" dir="2700000" algn="tl">
                    <a:srgbClr val="000000">
                      <a:alpha val="43137"/>
                    </a:srgbClr>
                  </a:outerShdw>
                </a:effectLst>
                <a:latin typeface="+mn-lt"/>
              </a:rPr>
              <a:t> </a:t>
            </a:r>
            <a:endParaRPr kumimoji="0" lang="hr-HR" sz="24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None/>
              <a:tabLst/>
              <a:defRPr/>
            </a:pPr>
            <a:endParaRPr kumimoji="0" lang="hr-HR" sz="24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None/>
              <a:tabLst/>
              <a:defRPr/>
            </a:pPr>
            <a:endParaRPr kumimoji="0" lang="hr-HR" sz="2400" b="0" i="0" u="none" strike="noStrike" kern="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ox(i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box(in)">
                                      <p:cBhvr>
                                        <p:cTn id="12" dur="5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5">
                                            <p:txEl>
                                              <p:pRg st="1" end="1"/>
                                            </p:txEl>
                                          </p:spTgt>
                                        </p:tgtEl>
                                        <p:attrNameLst>
                                          <p:attrName>style.visibility</p:attrName>
                                        </p:attrNameLst>
                                      </p:cBhvr>
                                      <p:to>
                                        <p:strVal val="visible"/>
                                      </p:to>
                                    </p:set>
                                    <p:animEffect transition="in" filter="box(in)">
                                      <p:cBhvr>
                                        <p:cTn id="17" dur="500"/>
                                        <p:tgtEl>
                                          <p:spTgt spid="5">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box(in)">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box(in)">
                                      <p:cBhvr>
                                        <p:cTn id="27" dur="500"/>
                                        <p:tgtEl>
                                          <p:spTgt spid="9"/>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grpId="0" nodeType="clickEffect">
                                  <p:stCondLst>
                                    <p:cond delay="0"/>
                                  </p:stCondLst>
                                  <p:childTnLst>
                                    <p:set>
                                      <p:cBhvr>
                                        <p:cTn id="31" dur="1" fill="hold">
                                          <p:stCondLst>
                                            <p:cond delay="0"/>
                                          </p:stCondLst>
                                        </p:cTn>
                                        <p:tgtEl>
                                          <p:spTgt spid="10">
                                            <p:txEl>
                                              <p:pRg st="0" end="0"/>
                                            </p:txEl>
                                          </p:spTgt>
                                        </p:tgtEl>
                                        <p:attrNameLst>
                                          <p:attrName>style.visibility</p:attrName>
                                        </p:attrNameLst>
                                      </p:cBhvr>
                                      <p:to>
                                        <p:strVal val="visible"/>
                                      </p:to>
                                    </p:set>
                                    <p:animEffect transition="in" filter="box(in)">
                                      <p:cBhvr>
                                        <p:cTn id="32" dur="500"/>
                                        <p:tgtEl>
                                          <p:spTgt spid="10">
                                            <p:txEl>
                                              <p:pRg st="0" end="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grpId="0" nodeType="clickEffect">
                                  <p:stCondLst>
                                    <p:cond delay="0"/>
                                  </p:stCondLst>
                                  <p:childTnLst>
                                    <p:set>
                                      <p:cBhvr>
                                        <p:cTn id="36" dur="1" fill="hold">
                                          <p:stCondLst>
                                            <p:cond delay="0"/>
                                          </p:stCondLst>
                                        </p:cTn>
                                        <p:tgtEl>
                                          <p:spTgt spid="10">
                                            <p:txEl>
                                              <p:pRg st="1" end="1"/>
                                            </p:txEl>
                                          </p:spTgt>
                                        </p:tgtEl>
                                        <p:attrNameLst>
                                          <p:attrName>style.visibility</p:attrName>
                                        </p:attrNameLst>
                                      </p:cBhvr>
                                      <p:to>
                                        <p:strVal val="visible"/>
                                      </p:to>
                                    </p:set>
                                    <p:animEffect transition="in" filter="box(in)">
                                      <p:cBhvr>
                                        <p:cTn id="37" dur="500"/>
                                        <p:tgtEl>
                                          <p:spTgt spid="10">
                                            <p:txEl>
                                              <p:pRg st="1" end="1"/>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grpId="0" nodeType="clickEffect">
                                  <p:stCondLst>
                                    <p:cond delay="0"/>
                                  </p:stCondLst>
                                  <p:childTnLst>
                                    <p:set>
                                      <p:cBhvr>
                                        <p:cTn id="41" dur="1" fill="hold">
                                          <p:stCondLst>
                                            <p:cond delay="0"/>
                                          </p:stCondLst>
                                        </p:cTn>
                                        <p:tgtEl>
                                          <p:spTgt spid="11">
                                            <p:txEl>
                                              <p:pRg st="0" end="0"/>
                                            </p:txEl>
                                          </p:spTgt>
                                        </p:tgtEl>
                                        <p:attrNameLst>
                                          <p:attrName>style.visibility</p:attrName>
                                        </p:attrNameLst>
                                      </p:cBhvr>
                                      <p:to>
                                        <p:strVal val="visible"/>
                                      </p:to>
                                    </p:set>
                                    <p:animEffect transition="in" filter="box(in)">
                                      <p:cBhvr>
                                        <p:cTn id="42" dur="500"/>
                                        <p:tgtEl>
                                          <p:spTgt spid="11">
                                            <p:txEl>
                                              <p:pRg st="0" end="0"/>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grpId="0" nodeType="clickEffect">
                                  <p:stCondLst>
                                    <p:cond delay="0"/>
                                  </p:stCondLst>
                                  <p:childTnLst>
                                    <p:set>
                                      <p:cBhvr>
                                        <p:cTn id="46" dur="1" fill="hold">
                                          <p:stCondLst>
                                            <p:cond delay="0"/>
                                          </p:stCondLst>
                                        </p:cTn>
                                        <p:tgtEl>
                                          <p:spTgt spid="12"/>
                                        </p:tgtEl>
                                        <p:attrNameLst>
                                          <p:attrName>style.visibility</p:attrName>
                                        </p:attrNameLst>
                                      </p:cBhvr>
                                      <p:to>
                                        <p:strVal val="visible"/>
                                      </p:to>
                                    </p:set>
                                    <p:animEffect transition="in" filter="box(in)">
                                      <p:cBhvr>
                                        <p:cTn id="4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build="p"/>
      <p:bldP spid="6" grpId="0" build="p"/>
      <p:bldP spid="9" grpId="0"/>
      <p:bldP spid="10" grpId="0" build="p"/>
      <p:bldP spid="11" grpId="0" build="p"/>
      <p:bldP spid="1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457200" y="274638"/>
            <a:ext cx="8229600" cy="562074"/>
          </a:xfrm>
        </p:spPr>
        <p:txBody>
          <a:bodyPr/>
          <a:lstStyle/>
          <a:p>
            <a:r>
              <a:rPr lang="hr-HR" sz="3200" dirty="0" smtClean="0">
                <a:solidFill>
                  <a:srgbClr val="800000"/>
                </a:solidFill>
              </a:rPr>
              <a:t>Izuzetak!</a:t>
            </a:r>
            <a:endParaRPr lang="hr-HR" sz="3200" dirty="0">
              <a:solidFill>
                <a:srgbClr val="800000"/>
              </a:solidFill>
            </a:endParaRPr>
          </a:p>
        </p:txBody>
      </p:sp>
      <p:sp>
        <p:nvSpPr>
          <p:cNvPr id="8" name="Content Placeholder 7"/>
          <p:cNvSpPr>
            <a:spLocks noGrp="1"/>
          </p:cNvSpPr>
          <p:nvPr>
            <p:ph idx="1"/>
          </p:nvPr>
        </p:nvSpPr>
        <p:spPr>
          <a:xfrm>
            <a:off x="467544" y="1196752"/>
            <a:ext cx="8229600" cy="4525963"/>
          </a:xfrm>
        </p:spPr>
        <p:txBody>
          <a:bodyPr/>
          <a:lstStyle/>
          <a:p>
            <a:pPr>
              <a:buNone/>
            </a:pPr>
            <a:r>
              <a:rPr lang="hr-HR" sz="2400" dirty="0" smtClean="0"/>
              <a:t>Pridjevi na -ski, -ški, -čki/ćki mogu se pisati i velikim slovom, ali samo ako se odnose na prvu riječ u nazivu ili imenu neke škole, tvornice, zemljopisnoga pojma.</a:t>
            </a:r>
          </a:p>
          <a:p>
            <a:pPr>
              <a:buNone/>
            </a:pPr>
            <a:endParaRPr lang="hr-HR" sz="2400" dirty="0" smtClean="0"/>
          </a:p>
          <a:p>
            <a:pPr>
              <a:buNone/>
            </a:pPr>
            <a:endParaRPr lang="hr-HR" sz="2400" dirty="0" smtClean="0"/>
          </a:p>
          <a:p>
            <a:pPr>
              <a:buNone/>
            </a:pPr>
            <a:r>
              <a:rPr lang="hr-HR" sz="2400" dirty="0" smtClean="0"/>
              <a:t>                 </a:t>
            </a:r>
          </a:p>
          <a:p>
            <a:pPr>
              <a:buNone/>
            </a:pPr>
            <a:endParaRPr lang="hr-HR" sz="2400" dirty="0"/>
          </a:p>
        </p:txBody>
      </p:sp>
      <p:sp>
        <p:nvSpPr>
          <p:cNvPr id="9" name="Content Placeholder 5"/>
          <p:cNvSpPr txBox="1">
            <a:spLocks/>
          </p:cNvSpPr>
          <p:nvPr/>
        </p:nvSpPr>
        <p:spPr bwMode="auto">
          <a:xfrm>
            <a:off x="1403648" y="2852936"/>
            <a:ext cx="6480720" cy="237626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marR="0" lvl="0" indent="-342900" algn="l" defTabSz="914400" rtl="0" eaLnBrk="1" fontAlgn="base" latinLnBrk="0" hangingPunct="1">
              <a:lnSpc>
                <a:spcPct val="100000"/>
              </a:lnSpc>
              <a:spcBef>
                <a:spcPct val="20000"/>
              </a:spcBef>
              <a:spcAft>
                <a:spcPct val="0"/>
              </a:spcAft>
              <a:buClrTx/>
              <a:buSzTx/>
              <a:buFontTx/>
              <a:buNone/>
              <a:tabLst/>
              <a:defRPr/>
            </a:pPr>
            <a:r>
              <a:rPr kumimoji="0" lang="hr-HR" sz="2400" b="0" i="0" u="none" strike="noStrike" kern="0" cap="none" spc="0" normalizeH="0" baseline="0" noProof="0" dirty="0" smtClean="0">
                <a:ln>
                  <a:noFill/>
                </a:ln>
                <a:solidFill>
                  <a:schemeClr val="tx1"/>
                </a:solidFill>
                <a:effectLst/>
                <a:uLnTx/>
                <a:uFillTx/>
                <a:latin typeface="+mn-lt"/>
                <a:ea typeface="+mn-ea"/>
                <a:cs typeface="+mn-cs"/>
              </a:rPr>
              <a:t>Zagreb – </a:t>
            </a:r>
            <a:r>
              <a:rPr kumimoji="0" lang="hr-HR" sz="2400" b="1" i="0" u="none" strike="noStrike" kern="0" cap="none" spc="0" normalizeH="0" baseline="0" noProof="0" dirty="0" smtClean="0">
                <a:ln>
                  <a:noFill/>
                </a:ln>
                <a:solidFill>
                  <a:srgbClr val="800000"/>
                </a:solidFill>
                <a:effectLst>
                  <a:outerShdw blurRad="38100" dist="38100" dir="2700000" algn="tl">
                    <a:srgbClr val="000000">
                      <a:alpha val="43137"/>
                    </a:srgbClr>
                  </a:outerShdw>
                </a:effectLst>
                <a:uLnTx/>
                <a:uFillTx/>
                <a:latin typeface="+mn-lt"/>
                <a:ea typeface="+mn-ea"/>
                <a:cs typeface="+mn-cs"/>
              </a:rPr>
              <a:t>Zagrebačka banka</a:t>
            </a:r>
            <a:endParaRPr kumimoji="0" lang="hr-HR" sz="2400" b="1" i="0" u="none" strike="noStrike" kern="0" cap="none" spc="0" normalizeH="0" baseline="0" noProof="0" dirty="0" smtClean="0">
              <a:ln>
                <a:noFill/>
              </a:ln>
              <a:solidFill>
                <a:srgbClr val="0000FF"/>
              </a:solidFill>
              <a:effectLst>
                <a:outerShdw blurRad="38100" dist="38100" dir="2700000" algn="tl">
                  <a:srgbClr val="000000">
                    <a:alpha val="43137"/>
                  </a:srgbClr>
                </a:outerShdw>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None/>
              <a:tabLst/>
              <a:defRPr/>
            </a:pPr>
            <a:r>
              <a:rPr lang="hr-HR" sz="2400" kern="0" dirty="0" smtClean="0">
                <a:latin typeface="+mn-lt"/>
              </a:rPr>
              <a:t>             – </a:t>
            </a:r>
            <a:r>
              <a:rPr lang="hr-HR" sz="2400" b="1" kern="0" dirty="0" smtClean="0">
                <a:solidFill>
                  <a:srgbClr val="800000"/>
                </a:solidFill>
                <a:effectLst>
                  <a:outerShdw blurRad="38100" dist="38100" dir="2700000" algn="tl">
                    <a:srgbClr val="000000">
                      <a:alpha val="43137"/>
                    </a:srgbClr>
                  </a:outerShdw>
                </a:effectLst>
                <a:latin typeface="+mn-lt"/>
              </a:rPr>
              <a:t>Zagrebačka škola crtanoga filma</a:t>
            </a:r>
            <a:endParaRPr lang="hr-HR" sz="2400" b="1" kern="0" dirty="0" smtClean="0">
              <a:solidFill>
                <a:srgbClr val="0000FF"/>
              </a:solidFill>
              <a:effectLst>
                <a:outerShdw blurRad="38100" dist="38100" dir="2700000" algn="tl">
                  <a:srgbClr val="000000">
                    <a:alpha val="43137"/>
                  </a:srgbClr>
                </a:outerShdw>
              </a:effectLst>
              <a:latin typeface="+mn-lt"/>
            </a:endParaRPr>
          </a:p>
          <a:p>
            <a:pPr marL="342900" marR="0" lvl="0" indent="-342900" algn="l" defTabSz="914400" rtl="0" eaLnBrk="1" fontAlgn="base" latinLnBrk="0" hangingPunct="1">
              <a:lnSpc>
                <a:spcPct val="100000"/>
              </a:lnSpc>
              <a:spcBef>
                <a:spcPct val="20000"/>
              </a:spcBef>
              <a:spcAft>
                <a:spcPct val="0"/>
              </a:spcAft>
              <a:buClrTx/>
              <a:buSzTx/>
              <a:buFontTx/>
              <a:buNone/>
              <a:tabLst/>
              <a:defRPr/>
            </a:pPr>
            <a:r>
              <a:rPr kumimoji="0" lang="hr-HR" sz="2400" i="0" u="none" strike="noStrike" kern="0" cap="none" spc="0" normalizeH="0" baseline="0" noProof="0" dirty="0" smtClean="0">
                <a:ln>
                  <a:noFill/>
                </a:ln>
                <a:uLnTx/>
                <a:uFillTx/>
                <a:latin typeface="+mn-lt"/>
                <a:ea typeface="+mn-ea"/>
                <a:cs typeface="+mn-cs"/>
              </a:rPr>
              <a:t>Baška   –</a:t>
            </a:r>
            <a:r>
              <a:rPr kumimoji="0" lang="hr-HR" sz="2400" b="1" i="0" u="none" strike="noStrike" kern="0" cap="none" spc="0" normalizeH="0" baseline="0" noProof="0" dirty="0" smtClean="0">
                <a:ln>
                  <a:noFill/>
                </a:ln>
                <a:solidFill>
                  <a:srgbClr val="800000"/>
                </a:solidFill>
                <a:effectLst>
                  <a:outerShdw blurRad="38100" dist="38100" dir="2700000" algn="tl">
                    <a:srgbClr val="000000">
                      <a:alpha val="43137"/>
                    </a:srgbClr>
                  </a:outerShdw>
                </a:effectLst>
                <a:uLnTx/>
                <a:uFillTx/>
                <a:latin typeface="+mn-lt"/>
                <a:ea typeface="+mn-ea"/>
                <a:cs typeface="+mn-cs"/>
              </a:rPr>
              <a:t> Baščanska ploča</a:t>
            </a:r>
            <a:endParaRPr kumimoji="0" lang="hr-HR" sz="2400" b="1" i="0" u="none" strike="noStrike" kern="0" cap="none" spc="0" normalizeH="0" baseline="0" noProof="0" dirty="0" smtClean="0">
              <a:ln>
                <a:noFill/>
              </a:ln>
              <a:solidFill>
                <a:srgbClr val="0000FF"/>
              </a:solidFill>
              <a:effectLst>
                <a:outerShdw blurRad="38100" dist="38100" dir="2700000" algn="tl">
                  <a:srgbClr val="000000">
                    <a:alpha val="43137"/>
                  </a:srgbClr>
                </a:outerShdw>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None/>
              <a:tabLst/>
              <a:defRPr/>
            </a:pPr>
            <a:r>
              <a:rPr lang="hr-HR" sz="2400" kern="0" dirty="0" smtClean="0">
                <a:latin typeface="+mn-lt"/>
              </a:rPr>
              <a:t>Plitvice  – </a:t>
            </a:r>
            <a:r>
              <a:rPr lang="hr-HR" sz="2400" b="1" kern="0" dirty="0" smtClean="0">
                <a:solidFill>
                  <a:srgbClr val="800000"/>
                </a:solidFill>
                <a:effectLst>
                  <a:outerShdw blurRad="38100" dist="38100" dir="2700000" algn="tl">
                    <a:srgbClr val="000000">
                      <a:alpha val="43137"/>
                    </a:srgbClr>
                  </a:outerShdw>
                </a:effectLst>
                <a:latin typeface="+mn-lt"/>
              </a:rPr>
              <a:t>Plitvička jezera</a:t>
            </a:r>
          </a:p>
          <a:p>
            <a:pPr marL="342900" marR="0" lvl="0" indent="-342900" algn="l" defTabSz="914400" rtl="0" eaLnBrk="1" fontAlgn="base" latinLnBrk="0" hangingPunct="1">
              <a:lnSpc>
                <a:spcPct val="100000"/>
              </a:lnSpc>
              <a:spcBef>
                <a:spcPct val="20000"/>
              </a:spcBef>
              <a:spcAft>
                <a:spcPct val="0"/>
              </a:spcAft>
              <a:buClrTx/>
              <a:buSzTx/>
              <a:buFontTx/>
              <a:buNone/>
              <a:tabLst/>
              <a:defRPr/>
            </a:pPr>
            <a:r>
              <a:rPr kumimoji="0" lang="hr-HR" sz="2400" i="0" u="none" strike="noStrike" kern="0" cap="none" spc="0" normalizeH="0" baseline="0" noProof="0" dirty="0" smtClean="0">
                <a:ln>
                  <a:noFill/>
                </a:ln>
                <a:uLnTx/>
                <a:uFillTx/>
                <a:latin typeface="+mn-lt"/>
                <a:ea typeface="+mn-ea"/>
                <a:cs typeface="+mn-cs"/>
              </a:rPr>
              <a:t>Split      – </a:t>
            </a:r>
            <a:r>
              <a:rPr kumimoji="0" lang="hr-HR" sz="2400" b="1" i="0" u="none" strike="noStrike" kern="0" cap="none" spc="0" normalizeH="0" baseline="0" noProof="0" dirty="0" smtClean="0">
                <a:ln>
                  <a:noFill/>
                </a:ln>
                <a:solidFill>
                  <a:srgbClr val="800000"/>
                </a:solidFill>
                <a:effectLst>
                  <a:outerShdw blurRad="38100" dist="38100" dir="2700000" algn="tl">
                    <a:srgbClr val="000000">
                      <a:alpha val="43137"/>
                    </a:srgbClr>
                  </a:outerShdw>
                </a:effectLst>
                <a:uLnTx/>
                <a:uFillTx/>
                <a:latin typeface="+mn-lt"/>
                <a:ea typeface="+mn-ea"/>
                <a:cs typeface="+mn-cs"/>
              </a:rPr>
              <a:t>Splitska</a:t>
            </a:r>
            <a:r>
              <a:rPr kumimoji="0" lang="hr-HR" sz="2400" b="1" i="0" u="none" strike="noStrike" kern="0" cap="none" spc="0" normalizeH="0" noProof="0" dirty="0" smtClean="0">
                <a:ln>
                  <a:noFill/>
                </a:ln>
                <a:solidFill>
                  <a:srgbClr val="800000"/>
                </a:solidFill>
                <a:effectLst>
                  <a:outerShdw blurRad="38100" dist="38100" dir="2700000" algn="tl">
                    <a:srgbClr val="000000">
                      <a:alpha val="43137"/>
                    </a:srgbClr>
                  </a:outerShdw>
                </a:effectLst>
                <a:uLnTx/>
                <a:uFillTx/>
                <a:latin typeface="+mn-lt"/>
                <a:ea typeface="+mn-ea"/>
                <a:cs typeface="+mn-cs"/>
              </a:rPr>
              <a:t> banka</a:t>
            </a:r>
            <a:endParaRPr kumimoji="0" lang="hr-HR" sz="24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None/>
              <a:tabLst/>
              <a:defRPr/>
            </a:pPr>
            <a:endParaRPr kumimoji="0" lang="hr-HR" sz="24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None/>
              <a:tabLst/>
              <a:defRPr/>
            </a:pPr>
            <a:endParaRPr kumimoji="0" lang="hr-HR" sz="2400" b="0" i="0" u="none" strike="noStrike" kern="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ox(in)">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8">
                                            <p:txEl>
                                              <p:pRg st="0" end="0"/>
                                            </p:txEl>
                                          </p:spTgt>
                                        </p:tgtEl>
                                        <p:attrNameLst>
                                          <p:attrName>style.visibility</p:attrName>
                                        </p:attrNameLst>
                                      </p:cBhvr>
                                      <p:to>
                                        <p:strVal val="visible"/>
                                      </p:to>
                                    </p:set>
                                    <p:animEffect transition="in" filter="box(in)">
                                      <p:cBhvr>
                                        <p:cTn id="12" dur="500"/>
                                        <p:tgtEl>
                                          <p:spTgt spid="8">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9">
                                            <p:txEl>
                                              <p:pRg st="0" end="0"/>
                                            </p:txEl>
                                          </p:spTgt>
                                        </p:tgtEl>
                                        <p:attrNameLst>
                                          <p:attrName>style.visibility</p:attrName>
                                        </p:attrNameLst>
                                      </p:cBhvr>
                                      <p:to>
                                        <p:strVal val="visible"/>
                                      </p:to>
                                    </p:set>
                                    <p:animEffect transition="in" filter="box(in)">
                                      <p:cBhvr>
                                        <p:cTn id="17" dur="500"/>
                                        <p:tgtEl>
                                          <p:spTgt spid="9">
                                            <p:txEl>
                                              <p:pRg st="0" end="0"/>
                                            </p:txEl>
                                          </p:spTgt>
                                        </p:tgtEl>
                                      </p:cBhvr>
                                    </p:animEffect>
                                  </p:childTnLst>
                                </p:cTn>
                              </p:par>
                              <p:par>
                                <p:cTn id="18" presetID="4" presetClass="entr" presetSubtype="16" fill="hold" nodeType="withEffect">
                                  <p:stCondLst>
                                    <p:cond delay="0"/>
                                  </p:stCondLst>
                                  <p:childTnLst>
                                    <p:set>
                                      <p:cBhvr>
                                        <p:cTn id="19" dur="1" fill="hold">
                                          <p:stCondLst>
                                            <p:cond delay="0"/>
                                          </p:stCondLst>
                                        </p:cTn>
                                        <p:tgtEl>
                                          <p:spTgt spid="9">
                                            <p:txEl>
                                              <p:pRg st="1" end="1"/>
                                            </p:txEl>
                                          </p:spTgt>
                                        </p:tgtEl>
                                        <p:attrNameLst>
                                          <p:attrName>style.visibility</p:attrName>
                                        </p:attrNameLst>
                                      </p:cBhvr>
                                      <p:to>
                                        <p:strVal val="visible"/>
                                      </p:to>
                                    </p:set>
                                    <p:animEffect transition="in" filter="box(in)">
                                      <p:cBhvr>
                                        <p:cTn id="20" dur="500"/>
                                        <p:tgtEl>
                                          <p:spTgt spid="9">
                                            <p:txEl>
                                              <p:pRg st="1" end="1"/>
                                            </p:txEl>
                                          </p:spTgt>
                                        </p:tgtEl>
                                      </p:cBhvr>
                                    </p:animEffect>
                                  </p:childTnLst>
                                </p:cTn>
                              </p:par>
                              <p:par>
                                <p:cTn id="21" presetID="4" presetClass="entr" presetSubtype="16" fill="hold" nodeType="withEffect">
                                  <p:stCondLst>
                                    <p:cond delay="0"/>
                                  </p:stCondLst>
                                  <p:childTnLst>
                                    <p:set>
                                      <p:cBhvr>
                                        <p:cTn id="22" dur="1" fill="hold">
                                          <p:stCondLst>
                                            <p:cond delay="0"/>
                                          </p:stCondLst>
                                        </p:cTn>
                                        <p:tgtEl>
                                          <p:spTgt spid="9">
                                            <p:txEl>
                                              <p:pRg st="2" end="2"/>
                                            </p:txEl>
                                          </p:spTgt>
                                        </p:tgtEl>
                                        <p:attrNameLst>
                                          <p:attrName>style.visibility</p:attrName>
                                        </p:attrNameLst>
                                      </p:cBhvr>
                                      <p:to>
                                        <p:strVal val="visible"/>
                                      </p:to>
                                    </p:set>
                                    <p:animEffect transition="in" filter="box(in)">
                                      <p:cBhvr>
                                        <p:cTn id="23" dur="500"/>
                                        <p:tgtEl>
                                          <p:spTgt spid="9">
                                            <p:txEl>
                                              <p:pRg st="2" end="2"/>
                                            </p:txEl>
                                          </p:spTgt>
                                        </p:tgtEl>
                                      </p:cBhvr>
                                    </p:animEffect>
                                  </p:childTnLst>
                                </p:cTn>
                              </p:par>
                              <p:par>
                                <p:cTn id="24" presetID="4" presetClass="entr" presetSubtype="16" fill="hold" nodeType="withEffect">
                                  <p:stCondLst>
                                    <p:cond delay="0"/>
                                  </p:stCondLst>
                                  <p:childTnLst>
                                    <p:set>
                                      <p:cBhvr>
                                        <p:cTn id="25" dur="1" fill="hold">
                                          <p:stCondLst>
                                            <p:cond delay="0"/>
                                          </p:stCondLst>
                                        </p:cTn>
                                        <p:tgtEl>
                                          <p:spTgt spid="9">
                                            <p:txEl>
                                              <p:pRg st="3" end="3"/>
                                            </p:txEl>
                                          </p:spTgt>
                                        </p:tgtEl>
                                        <p:attrNameLst>
                                          <p:attrName>style.visibility</p:attrName>
                                        </p:attrNameLst>
                                      </p:cBhvr>
                                      <p:to>
                                        <p:strVal val="visible"/>
                                      </p:to>
                                    </p:set>
                                    <p:animEffect transition="in" filter="box(in)">
                                      <p:cBhvr>
                                        <p:cTn id="26" dur="500"/>
                                        <p:tgtEl>
                                          <p:spTgt spid="9">
                                            <p:txEl>
                                              <p:pRg st="3" end="3"/>
                                            </p:txEl>
                                          </p:spTgt>
                                        </p:tgtEl>
                                      </p:cBhvr>
                                    </p:animEffect>
                                  </p:childTnLst>
                                </p:cTn>
                              </p:par>
                              <p:par>
                                <p:cTn id="27" presetID="4" presetClass="entr" presetSubtype="16" fill="hold" nodeType="withEffect">
                                  <p:stCondLst>
                                    <p:cond delay="0"/>
                                  </p:stCondLst>
                                  <p:childTnLst>
                                    <p:set>
                                      <p:cBhvr>
                                        <p:cTn id="28" dur="1" fill="hold">
                                          <p:stCondLst>
                                            <p:cond delay="0"/>
                                          </p:stCondLst>
                                        </p:cTn>
                                        <p:tgtEl>
                                          <p:spTgt spid="9">
                                            <p:txEl>
                                              <p:pRg st="4" end="4"/>
                                            </p:txEl>
                                          </p:spTgt>
                                        </p:tgtEl>
                                        <p:attrNameLst>
                                          <p:attrName>style.visibility</p:attrName>
                                        </p:attrNameLst>
                                      </p:cBhvr>
                                      <p:to>
                                        <p:strVal val="visible"/>
                                      </p:to>
                                    </p:set>
                                    <p:animEffect transition="in" filter="box(in)">
                                      <p:cBhvr>
                                        <p:cTn id="29" dur="500"/>
                                        <p:tgtEl>
                                          <p:spTgt spid="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90066"/>
          </a:xfrm>
        </p:spPr>
        <p:txBody>
          <a:bodyPr/>
          <a:lstStyle/>
          <a:p>
            <a:r>
              <a:rPr lang="hr-HR" sz="3200" dirty="0" smtClean="0">
                <a:solidFill>
                  <a:srgbClr val="800000"/>
                </a:solidFill>
              </a:rPr>
              <a:t>Vježba 1. </a:t>
            </a:r>
            <a:endParaRPr lang="hr-HR" sz="3200" dirty="0">
              <a:solidFill>
                <a:srgbClr val="800000"/>
              </a:solidFill>
            </a:endParaRPr>
          </a:p>
        </p:txBody>
      </p:sp>
      <p:sp>
        <p:nvSpPr>
          <p:cNvPr id="3" name="Content Placeholder 2"/>
          <p:cNvSpPr>
            <a:spLocks noGrp="1"/>
          </p:cNvSpPr>
          <p:nvPr>
            <p:ph idx="1"/>
          </p:nvPr>
        </p:nvSpPr>
        <p:spPr>
          <a:xfrm>
            <a:off x="467544" y="980728"/>
            <a:ext cx="8229600" cy="864095"/>
          </a:xfrm>
        </p:spPr>
        <p:txBody>
          <a:bodyPr/>
          <a:lstStyle/>
          <a:p>
            <a:pPr>
              <a:buNone/>
            </a:pPr>
            <a:r>
              <a:rPr lang="hr-HR" sz="2400" dirty="0" smtClean="0"/>
              <a:t>Prepiši pisanim slovima sljedeće riječi. Pazi na početno slovo u posvojnih pridjeva!</a:t>
            </a:r>
            <a:endParaRPr lang="hr-HR" sz="2400" dirty="0"/>
          </a:p>
        </p:txBody>
      </p:sp>
      <p:sp>
        <p:nvSpPr>
          <p:cNvPr id="4" name="Content Placeholder 2"/>
          <p:cNvSpPr txBox="1">
            <a:spLocks/>
          </p:cNvSpPr>
          <p:nvPr/>
        </p:nvSpPr>
        <p:spPr bwMode="auto">
          <a:xfrm>
            <a:off x="683568" y="2276872"/>
            <a:ext cx="3744416" cy="388843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marR="0" lvl="0" indent="-342900" algn="l" defTabSz="914400" rtl="0" eaLnBrk="1" fontAlgn="base" latinLnBrk="0" hangingPunct="1">
              <a:lnSpc>
                <a:spcPct val="150000"/>
              </a:lnSpc>
              <a:spcBef>
                <a:spcPct val="20000"/>
              </a:spcBef>
              <a:spcAft>
                <a:spcPct val="0"/>
              </a:spcAft>
              <a:buClrTx/>
              <a:buSzTx/>
              <a:buFontTx/>
              <a:buNone/>
              <a:tabLst/>
              <a:defRPr/>
            </a:pPr>
            <a:r>
              <a:rPr kumimoji="0" lang="hr-HR" b="0" i="0" u="none" strike="noStrike" kern="0" cap="none" spc="0" normalizeH="0" baseline="0" noProof="0" dirty="0" smtClean="0">
                <a:ln>
                  <a:noFill/>
                </a:ln>
                <a:solidFill>
                  <a:srgbClr val="0000FF"/>
                </a:solidFill>
                <a:effectLst/>
                <a:uLnTx/>
                <a:uFillTx/>
                <a:latin typeface="+mn-lt"/>
                <a:ea typeface="+mn-ea"/>
                <a:cs typeface="+mn-cs"/>
              </a:rPr>
              <a:t>NJEMAČKI</a:t>
            </a:r>
            <a:r>
              <a:rPr kumimoji="0" lang="hr-HR" b="0" i="0" u="none" strike="noStrike" kern="0" cap="none" spc="0" normalizeH="0" noProof="0" dirty="0" smtClean="0">
                <a:ln>
                  <a:noFill/>
                </a:ln>
                <a:solidFill>
                  <a:srgbClr val="0000FF"/>
                </a:solidFill>
                <a:effectLst/>
                <a:uLnTx/>
                <a:uFillTx/>
                <a:latin typeface="+mn-lt"/>
                <a:ea typeface="+mn-ea"/>
                <a:cs typeface="+mn-cs"/>
              </a:rPr>
              <a:t> AUTOMOBILI</a:t>
            </a:r>
          </a:p>
          <a:p>
            <a:pPr marL="342900" marR="0" lvl="0" indent="-342900" algn="l" defTabSz="914400" rtl="0" eaLnBrk="1" fontAlgn="base" latinLnBrk="0" hangingPunct="1">
              <a:lnSpc>
                <a:spcPct val="150000"/>
              </a:lnSpc>
              <a:spcBef>
                <a:spcPct val="20000"/>
              </a:spcBef>
              <a:spcAft>
                <a:spcPct val="0"/>
              </a:spcAft>
              <a:buClrTx/>
              <a:buSzTx/>
              <a:buFontTx/>
              <a:buNone/>
              <a:tabLst/>
              <a:defRPr/>
            </a:pPr>
            <a:r>
              <a:rPr lang="hr-HR" kern="0" baseline="0" dirty="0" smtClean="0">
                <a:solidFill>
                  <a:srgbClr val="800000"/>
                </a:solidFill>
                <a:latin typeface="+mn-lt"/>
              </a:rPr>
              <a:t>IVANINE</a:t>
            </a:r>
            <a:r>
              <a:rPr lang="hr-HR" kern="0" dirty="0" smtClean="0">
                <a:solidFill>
                  <a:srgbClr val="800000"/>
                </a:solidFill>
                <a:latin typeface="+mn-lt"/>
              </a:rPr>
              <a:t> IGRAČKE</a:t>
            </a:r>
          </a:p>
          <a:p>
            <a:pPr marL="342900" marR="0" lvl="0" indent="-342900" algn="l" defTabSz="914400" rtl="0" eaLnBrk="1" fontAlgn="base" latinLnBrk="0" hangingPunct="1">
              <a:lnSpc>
                <a:spcPct val="150000"/>
              </a:lnSpc>
              <a:spcBef>
                <a:spcPct val="20000"/>
              </a:spcBef>
              <a:spcAft>
                <a:spcPct val="0"/>
              </a:spcAft>
              <a:buClrTx/>
              <a:buSzTx/>
              <a:buFontTx/>
              <a:buNone/>
              <a:tabLst/>
              <a:defRPr/>
            </a:pPr>
            <a:r>
              <a:rPr kumimoji="0" lang="hr-HR" b="0" i="0" u="none" strike="noStrike" kern="0" cap="none" spc="0" normalizeH="0" baseline="0" noProof="0" dirty="0" smtClean="0">
                <a:ln>
                  <a:noFill/>
                </a:ln>
                <a:solidFill>
                  <a:srgbClr val="0000FF"/>
                </a:solidFill>
                <a:effectLst/>
                <a:uLnTx/>
                <a:uFillTx/>
                <a:latin typeface="+mn-lt"/>
                <a:ea typeface="+mn-ea"/>
                <a:cs typeface="+mn-cs"/>
              </a:rPr>
              <a:t>FRANCUSKA</a:t>
            </a:r>
            <a:r>
              <a:rPr kumimoji="0" lang="hr-HR" b="0" i="0" u="none" strike="noStrike" kern="0" cap="none" spc="0" normalizeH="0" noProof="0" dirty="0" smtClean="0">
                <a:ln>
                  <a:noFill/>
                </a:ln>
                <a:solidFill>
                  <a:srgbClr val="0000FF"/>
                </a:solidFill>
                <a:effectLst/>
                <a:uLnTx/>
                <a:uFillTx/>
                <a:latin typeface="+mn-lt"/>
                <a:ea typeface="+mn-ea"/>
                <a:cs typeface="+mn-cs"/>
              </a:rPr>
              <a:t> REPREZENTACIJA</a:t>
            </a:r>
          </a:p>
          <a:p>
            <a:pPr marL="342900" marR="0" lvl="0" indent="-342900" algn="l" defTabSz="914400" rtl="0" eaLnBrk="1" fontAlgn="base" latinLnBrk="0" hangingPunct="1">
              <a:lnSpc>
                <a:spcPct val="150000"/>
              </a:lnSpc>
              <a:spcBef>
                <a:spcPct val="20000"/>
              </a:spcBef>
              <a:spcAft>
                <a:spcPct val="0"/>
              </a:spcAft>
              <a:buClrTx/>
              <a:buSzTx/>
              <a:buFontTx/>
              <a:buNone/>
              <a:tabLst/>
              <a:defRPr/>
            </a:pPr>
            <a:r>
              <a:rPr lang="hr-HR" kern="0" baseline="0" dirty="0" smtClean="0">
                <a:solidFill>
                  <a:srgbClr val="800000"/>
                </a:solidFill>
                <a:latin typeface="+mn-lt"/>
              </a:rPr>
              <a:t>JADRANSKO</a:t>
            </a:r>
            <a:r>
              <a:rPr lang="hr-HR" kern="0" dirty="0" smtClean="0">
                <a:solidFill>
                  <a:srgbClr val="800000"/>
                </a:solidFill>
                <a:latin typeface="+mn-lt"/>
              </a:rPr>
              <a:t> MORE</a:t>
            </a:r>
          </a:p>
          <a:p>
            <a:pPr marL="342900" marR="0" lvl="0" indent="-342900" algn="l" defTabSz="914400" rtl="0" eaLnBrk="1" fontAlgn="base" latinLnBrk="0" hangingPunct="1">
              <a:lnSpc>
                <a:spcPct val="150000"/>
              </a:lnSpc>
              <a:spcBef>
                <a:spcPct val="20000"/>
              </a:spcBef>
              <a:spcAft>
                <a:spcPct val="0"/>
              </a:spcAft>
              <a:buClrTx/>
              <a:buSzTx/>
              <a:buFontTx/>
              <a:buNone/>
              <a:tabLst/>
              <a:defRPr/>
            </a:pPr>
            <a:r>
              <a:rPr kumimoji="0" lang="hr-HR" b="0" i="0" u="none" strike="noStrike" kern="0" cap="none" spc="0" normalizeH="0" baseline="0" noProof="0" dirty="0" smtClean="0">
                <a:ln>
                  <a:noFill/>
                </a:ln>
                <a:solidFill>
                  <a:srgbClr val="0000FF"/>
                </a:solidFill>
                <a:effectLst/>
                <a:uLnTx/>
                <a:uFillTx/>
                <a:latin typeface="+mn-lt"/>
                <a:ea typeface="+mn-ea"/>
                <a:cs typeface="+mn-cs"/>
              </a:rPr>
              <a:t>SLAVONSKE</a:t>
            </a:r>
            <a:r>
              <a:rPr kumimoji="0" lang="hr-HR" b="0" i="0" u="none" strike="noStrike" kern="0" cap="none" spc="0" normalizeH="0" noProof="0" dirty="0" smtClean="0">
                <a:ln>
                  <a:noFill/>
                </a:ln>
                <a:solidFill>
                  <a:srgbClr val="0000FF"/>
                </a:solidFill>
                <a:effectLst/>
                <a:uLnTx/>
                <a:uFillTx/>
                <a:latin typeface="+mn-lt"/>
                <a:ea typeface="+mn-ea"/>
                <a:cs typeface="+mn-cs"/>
              </a:rPr>
              <a:t> ŠUME</a:t>
            </a:r>
          </a:p>
          <a:p>
            <a:pPr marL="342900" marR="0" lvl="0" indent="-342900" algn="l" defTabSz="914400" rtl="0" eaLnBrk="1" fontAlgn="base" latinLnBrk="0" hangingPunct="1">
              <a:lnSpc>
                <a:spcPct val="150000"/>
              </a:lnSpc>
              <a:spcBef>
                <a:spcPct val="20000"/>
              </a:spcBef>
              <a:spcAft>
                <a:spcPct val="0"/>
              </a:spcAft>
              <a:buClrTx/>
              <a:buSzTx/>
              <a:buFontTx/>
              <a:buNone/>
              <a:tabLst/>
              <a:defRPr/>
            </a:pPr>
            <a:r>
              <a:rPr lang="hr-HR" kern="0" baseline="0" dirty="0" smtClean="0">
                <a:solidFill>
                  <a:srgbClr val="800000"/>
                </a:solidFill>
                <a:latin typeface="+mn-lt"/>
              </a:rPr>
              <a:t>JOSIPOV</a:t>
            </a:r>
            <a:r>
              <a:rPr lang="hr-HR" kern="0" dirty="0" smtClean="0">
                <a:solidFill>
                  <a:srgbClr val="800000"/>
                </a:solidFill>
                <a:latin typeface="+mn-lt"/>
              </a:rPr>
              <a:t> BICIKL</a:t>
            </a:r>
          </a:p>
          <a:p>
            <a:pPr marL="342900" marR="0" lvl="0" indent="-342900" algn="l" defTabSz="914400" rtl="0" eaLnBrk="1" fontAlgn="base" latinLnBrk="0" hangingPunct="1">
              <a:lnSpc>
                <a:spcPct val="150000"/>
              </a:lnSpc>
              <a:spcBef>
                <a:spcPct val="20000"/>
              </a:spcBef>
              <a:spcAft>
                <a:spcPct val="0"/>
              </a:spcAft>
              <a:buClrTx/>
              <a:buSzTx/>
              <a:buFontTx/>
              <a:buNone/>
              <a:tabLst/>
              <a:defRPr/>
            </a:pPr>
            <a:r>
              <a:rPr kumimoji="0" lang="hr-HR" b="0" i="0" u="none" strike="noStrike" kern="0" cap="none" spc="0" normalizeH="0" baseline="0" noProof="0" dirty="0" smtClean="0">
                <a:ln>
                  <a:noFill/>
                </a:ln>
                <a:solidFill>
                  <a:srgbClr val="0000FF"/>
                </a:solidFill>
                <a:effectLst/>
                <a:uLnTx/>
                <a:uFillTx/>
                <a:latin typeface="+mn-lt"/>
                <a:ea typeface="+mn-ea"/>
                <a:cs typeface="+mn-cs"/>
              </a:rPr>
              <a:t>DALMATINSKI</a:t>
            </a:r>
            <a:r>
              <a:rPr kumimoji="0" lang="hr-HR" b="0" i="0" u="none" strike="noStrike" kern="0" cap="none" spc="0" normalizeH="0" noProof="0" dirty="0" smtClean="0">
                <a:ln>
                  <a:noFill/>
                </a:ln>
                <a:solidFill>
                  <a:srgbClr val="0000FF"/>
                </a:solidFill>
                <a:effectLst/>
                <a:uLnTx/>
                <a:uFillTx/>
                <a:latin typeface="+mn-lt"/>
                <a:ea typeface="+mn-ea"/>
                <a:cs typeface="+mn-cs"/>
              </a:rPr>
              <a:t> OTOCI</a:t>
            </a:r>
          </a:p>
          <a:p>
            <a:pPr marL="342900" marR="0" lvl="0" indent="-342900" algn="l" defTabSz="914400" rtl="0" eaLnBrk="1" fontAlgn="base" latinLnBrk="0" hangingPunct="1">
              <a:lnSpc>
                <a:spcPct val="150000"/>
              </a:lnSpc>
              <a:spcBef>
                <a:spcPct val="20000"/>
              </a:spcBef>
              <a:spcAft>
                <a:spcPct val="0"/>
              </a:spcAft>
              <a:buClrTx/>
              <a:buSzTx/>
              <a:buFontTx/>
              <a:buNone/>
              <a:tabLst/>
              <a:defRPr/>
            </a:pPr>
            <a:r>
              <a:rPr lang="hr-HR" kern="0" baseline="0" dirty="0" smtClean="0">
                <a:solidFill>
                  <a:srgbClr val="800000"/>
                </a:solidFill>
                <a:latin typeface="+mn-lt"/>
              </a:rPr>
              <a:t>ŠIPKOV</a:t>
            </a:r>
            <a:r>
              <a:rPr lang="hr-HR" kern="0" dirty="0" smtClean="0">
                <a:solidFill>
                  <a:srgbClr val="800000"/>
                </a:solidFill>
                <a:latin typeface="+mn-lt"/>
              </a:rPr>
              <a:t> ČAJ</a:t>
            </a:r>
            <a:endParaRPr kumimoji="0" lang="hr-HR" b="0" i="0" u="none" strike="noStrike" kern="0" cap="none" spc="0" normalizeH="0" baseline="0" noProof="0" dirty="0">
              <a:ln>
                <a:noFill/>
              </a:ln>
              <a:solidFill>
                <a:srgbClr val="800000"/>
              </a:solidFill>
              <a:effectLst/>
              <a:uLnTx/>
              <a:uFillTx/>
              <a:latin typeface="+mn-lt"/>
              <a:ea typeface="+mn-ea"/>
              <a:cs typeface="+mn-cs"/>
            </a:endParaRPr>
          </a:p>
        </p:txBody>
      </p:sp>
      <p:sp>
        <p:nvSpPr>
          <p:cNvPr id="5" name="Content Placeholder 2"/>
          <p:cNvSpPr txBox="1">
            <a:spLocks/>
          </p:cNvSpPr>
          <p:nvPr/>
        </p:nvSpPr>
        <p:spPr bwMode="auto">
          <a:xfrm>
            <a:off x="4572000" y="2276872"/>
            <a:ext cx="3168352" cy="388843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marR="0" lvl="0" indent="-342900" algn="l" defTabSz="914400" rtl="0" eaLnBrk="1" fontAlgn="base" latinLnBrk="0" hangingPunct="1">
              <a:lnSpc>
                <a:spcPct val="150000"/>
              </a:lnSpc>
              <a:spcBef>
                <a:spcPct val="20000"/>
              </a:spcBef>
              <a:spcAft>
                <a:spcPct val="0"/>
              </a:spcAft>
              <a:buClrTx/>
              <a:buSzTx/>
              <a:buFontTx/>
              <a:buNone/>
              <a:tabLst/>
              <a:defRPr/>
            </a:pPr>
            <a:r>
              <a:rPr kumimoji="0" lang="hr-HR" b="0" i="0" u="none" strike="noStrike" kern="0" cap="none" spc="0" normalizeH="0" baseline="0" noProof="0" dirty="0" smtClean="0">
                <a:ln>
                  <a:noFill/>
                </a:ln>
                <a:solidFill>
                  <a:srgbClr val="0000FF"/>
                </a:solidFill>
                <a:effectLst/>
                <a:uLnTx/>
                <a:uFillTx/>
                <a:latin typeface="+mn-lt"/>
                <a:ea typeface="+mn-ea"/>
                <a:cs typeface="+mn-cs"/>
              </a:rPr>
              <a:t>njemački automobili</a:t>
            </a:r>
            <a:endParaRPr kumimoji="0" lang="hr-HR" b="0" i="0" u="none" strike="noStrike" kern="0" cap="none" spc="0" normalizeH="0" noProof="0" dirty="0" smtClean="0">
              <a:ln>
                <a:noFill/>
              </a:ln>
              <a:solidFill>
                <a:srgbClr val="0000FF"/>
              </a:solidFill>
              <a:effectLst/>
              <a:uLnTx/>
              <a:uFillTx/>
              <a:latin typeface="+mn-lt"/>
              <a:ea typeface="+mn-ea"/>
              <a:cs typeface="+mn-cs"/>
            </a:endParaRPr>
          </a:p>
          <a:p>
            <a:pPr marL="342900" marR="0" lvl="0" indent="-342900" algn="l" defTabSz="914400" rtl="0" eaLnBrk="1" fontAlgn="base" latinLnBrk="0" hangingPunct="1">
              <a:lnSpc>
                <a:spcPct val="150000"/>
              </a:lnSpc>
              <a:spcBef>
                <a:spcPct val="20000"/>
              </a:spcBef>
              <a:spcAft>
                <a:spcPct val="0"/>
              </a:spcAft>
              <a:buClrTx/>
              <a:buSzTx/>
              <a:buFontTx/>
              <a:buNone/>
              <a:tabLst/>
              <a:defRPr/>
            </a:pPr>
            <a:r>
              <a:rPr lang="hr-HR" kern="0" baseline="0" dirty="0" smtClean="0">
                <a:solidFill>
                  <a:srgbClr val="800000"/>
                </a:solidFill>
                <a:latin typeface="+mn-lt"/>
              </a:rPr>
              <a:t>Ivanine igračke</a:t>
            </a:r>
            <a:endParaRPr lang="hr-HR" kern="0" dirty="0" smtClean="0">
              <a:solidFill>
                <a:srgbClr val="800000"/>
              </a:solidFill>
              <a:latin typeface="+mn-lt"/>
            </a:endParaRPr>
          </a:p>
          <a:p>
            <a:pPr marL="342900" marR="0" lvl="0" indent="-342900" algn="l" defTabSz="914400" rtl="0" eaLnBrk="1" fontAlgn="base" latinLnBrk="0" hangingPunct="1">
              <a:lnSpc>
                <a:spcPct val="150000"/>
              </a:lnSpc>
              <a:spcBef>
                <a:spcPct val="20000"/>
              </a:spcBef>
              <a:spcAft>
                <a:spcPct val="0"/>
              </a:spcAft>
              <a:buClrTx/>
              <a:buSzTx/>
              <a:buFontTx/>
              <a:buNone/>
              <a:tabLst/>
              <a:defRPr/>
            </a:pPr>
            <a:r>
              <a:rPr kumimoji="0" lang="hr-HR" b="0" i="0" u="none" strike="noStrike" kern="0" cap="none" spc="0" normalizeH="0" baseline="0" noProof="0" dirty="0" smtClean="0">
                <a:ln>
                  <a:noFill/>
                </a:ln>
                <a:solidFill>
                  <a:srgbClr val="0000FF"/>
                </a:solidFill>
                <a:effectLst/>
                <a:uLnTx/>
                <a:uFillTx/>
                <a:latin typeface="+mn-lt"/>
                <a:ea typeface="+mn-ea"/>
                <a:cs typeface="+mn-cs"/>
              </a:rPr>
              <a:t>francuska reprezentacija</a:t>
            </a:r>
            <a:endParaRPr kumimoji="0" lang="hr-HR" b="0" i="0" u="none" strike="noStrike" kern="0" cap="none" spc="0" normalizeH="0" noProof="0" dirty="0" smtClean="0">
              <a:ln>
                <a:noFill/>
              </a:ln>
              <a:solidFill>
                <a:srgbClr val="0000FF"/>
              </a:solidFill>
              <a:effectLst/>
              <a:uLnTx/>
              <a:uFillTx/>
              <a:latin typeface="+mn-lt"/>
              <a:ea typeface="+mn-ea"/>
              <a:cs typeface="+mn-cs"/>
            </a:endParaRPr>
          </a:p>
          <a:p>
            <a:pPr marL="342900" marR="0" lvl="0" indent="-342900" algn="l" defTabSz="914400" rtl="0" eaLnBrk="1" fontAlgn="base" latinLnBrk="0" hangingPunct="1">
              <a:lnSpc>
                <a:spcPct val="150000"/>
              </a:lnSpc>
              <a:spcBef>
                <a:spcPct val="20000"/>
              </a:spcBef>
              <a:spcAft>
                <a:spcPct val="0"/>
              </a:spcAft>
              <a:buClrTx/>
              <a:buSzTx/>
              <a:buFontTx/>
              <a:buNone/>
              <a:tabLst/>
              <a:defRPr/>
            </a:pPr>
            <a:r>
              <a:rPr lang="hr-HR" kern="0" baseline="0" dirty="0" smtClean="0">
                <a:solidFill>
                  <a:srgbClr val="800000"/>
                </a:solidFill>
                <a:latin typeface="+mn-lt"/>
              </a:rPr>
              <a:t>Jadransko more</a:t>
            </a:r>
            <a:endParaRPr lang="hr-HR" kern="0" dirty="0" smtClean="0">
              <a:solidFill>
                <a:srgbClr val="800000"/>
              </a:solidFill>
              <a:latin typeface="+mn-lt"/>
            </a:endParaRPr>
          </a:p>
          <a:p>
            <a:pPr marL="342900" marR="0" lvl="0" indent="-342900" algn="l" defTabSz="914400" rtl="0" eaLnBrk="1" fontAlgn="base" latinLnBrk="0" hangingPunct="1">
              <a:lnSpc>
                <a:spcPct val="150000"/>
              </a:lnSpc>
              <a:spcBef>
                <a:spcPct val="20000"/>
              </a:spcBef>
              <a:spcAft>
                <a:spcPct val="0"/>
              </a:spcAft>
              <a:buClrTx/>
              <a:buSzTx/>
              <a:buFontTx/>
              <a:buNone/>
              <a:tabLst/>
              <a:defRPr/>
            </a:pPr>
            <a:r>
              <a:rPr kumimoji="0" lang="hr-HR" b="0" i="0" u="none" strike="noStrike" kern="0" cap="none" spc="0" normalizeH="0" baseline="0" noProof="0" dirty="0" smtClean="0">
                <a:ln>
                  <a:noFill/>
                </a:ln>
                <a:solidFill>
                  <a:srgbClr val="0000FF"/>
                </a:solidFill>
                <a:effectLst/>
                <a:uLnTx/>
                <a:uFillTx/>
                <a:latin typeface="+mn-lt"/>
                <a:ea typeface="+mn-ea"/>
                <a:cs typeface="+mn-cs"/>
              </a:rPr>
              <a:t>slavonske šume</a:t>
            </a:r>
            <a:endParaRPr kumimoji="0" lang="hr-HR" b="0" i="0" u="none" strike="noStrike" kern="0" cap="none" spc="0" normalizeH="0" noProof="0" dirty="0" smtClean="0">
              <a:ln>
                <a:noFill/>
              </a:ln>
              <a:solidFill>
                <a:srgbClr val="0000FF"/>
              </a:solidFill>
              <a:effectLst/>
              <a:uLnTx/>
              <a:uFillTx/>
              <a:latin typeface="+mn-lt"/>
              <a:ea typeface="+mn-ea"/>
              <a:cs typeface="+mn-cs"/>
            </a:endParaRPr>
          </a:p>
          <a:p>
            <a:pPr marL="342900" marR="0" lvl="0" indent="-342900" algn="l" defTabSz="914400" rtl="0" eaLnBrk="1" fontAlgn="base" latinLnBrk="0" hangingPunct="1">
              <a:lnSpc>
                <a:spcPct val="150000"/>
              </a:lnSpc>
              <a:spcBef>
                <a:spcPct val="20000"/>
              </a:spcBef>
              <a:spcAft>
                <a:spcPct val="0"/>
              </a:spcAft>
              <a:buClrTx/>
              <a:buSzTx/>
              <a:buFontTx/>
              <a:buNone/>
              <a:tabLst/>
              <a:defRPr/>
            </a:pPr>
            <a:r>
              <a:rPr lang="hr-HR" kern="0" baseline="0" dirty="0" smtClean="0">
                <a:solidFill>
                  <a:srgbClr val="800000"/>
                </a:solidFill>
                <a:latin typeface="+mn-lt"/>
              </a:rPr>
              <a:t>Josipov bicikl</a:t>
            </a:r>
            <a:endParaRPr lang="hr-HR" kern="0" dirty="0" smtClean="0">
              <a:solidFill>
                <a:srgbClr val="800000"/>
              </a:solidFill>
              <a:latin typeface="+mn-lt"/>
            </a:endParaRPr>
          </a:p>
          <a:p>
            <a:pPr marL="342900" marR="0" lvl="0" indent="-342900" algn="l" defTabSz="914400" rtl="0" eaLnBrk="1" fontAlgn="base" latinLnBrk="0" hangingPunct="1">
              <a:lnSpc>
                <a:spcPct val="150000"/>
              </a:lnSpc>
              <a:spcBef>
                <a:spcPct val="20000"/>
              </a:spcBef>
              <a:spcAft>
                <a:spcPct val="0"/>
              </a:spcAft>
              <a:buClrTx/>
              <a:buSzTx/>
              <a:buFontTx/>
              <a:buNone/>
              <a:tabLst/>
              <a:defRPr/>
            </a:pPr>
            <a:r>
              <a:rPr kumimoji="0" lang="hr-HR" b="0" i="0" u="none" strike="noStrike" kern="0" cap="none" spc="0" normalizeH="0" baseline="0" noProof="0" dirty="0" smtClean="0">
                <a:ln>
                  <a:noFill/>
                </a:ln>
                <a:solidFill>
                  <a:srgbClr val="0000FF"/>
                </a:solidFill>
                <a:effectLst/>
                <a:uLnTx/>
                <a:uFillTx/>
                <a:latin typeface="+mn-lt"/>
                <a:ea typeface="+mn-ea"/>
                <a:cs typeface="+mn-cs"/>
              </a:rPr>
              <a:t>dalmatinski otoci</a:t>
            </a:r>
            <a:endParaRPr kumimoji="0" lang="hr-HR" b="0" i="0" u="none" strike="noStrike" kern="0" cap="none" spc="0" normalizeH="0" noProof="0" dirty="0" smtClean="0">
              <a:ln>
                <a:noFill/>
              </a:ln>
              <a:solidFill>
                <a:srgbClr val="0000FF"/>
              </a:solidFill>
              <a:effectLst/>
              <a:uLnTx/>
              <a:uFillTx/>
              <a:latin typeface="+mn-lt"/>
              <a:ea typeface="+mn-ea"/>
              <a:cs typeface="+mn-cs"/>
            </a:endParaRPr>
          </a:p>
          <a:p>
            <a:pPr marL="342900" marR="0" lvl="0" indent="-342900" algn="l" defTabSz="914400" rtl="0" eaLnBrk="1" fontAlgn="base" latinLnBrk="0" hangingPunct="1">
              <a:lnSpc>
                <a:spcPct val="150000"/>
              </a:lnSpc>
              <a:spcBef>
                <a:spcPct val="20000"/>
              </a:spcBef>
              <a:spcAft>
                <a:spcPct val="0"/>
              </a:spcAft>
              <a:buClrTx/>
              <a:buSzTx/>
              <a:buFontTx/>
              <a:buNone/>
              <a:tabLst/>
              <a:defRPr/>
            </a:pPr>
            <a:r>
              <a:rPr lang="hr-HR" kern="0" baseline="0" dirty="0" smtClean="0">
                <a:solidFill>
                  <a:srgbClr val="800000"/>
                </a:solidFill>
                <a:latin typeface="+mn-lt"/>
              </a:rPr>
              <a:t>šipkov čaj</a:t>
            </a:r>
            <a:endParaRPr kumimoji="0" lang="hr-HR" b="0" i="0" u="none" strike="noStrike" kern="0" cap="none" spc="0" normalizeH="0" baseline="0" noProof="0" dirty="0">
              <a:ln>
                <a:noFill/>
              </a:ln>
              <a:solidFill>
                <a:srgbClr val="800000"/>
              </a:solidFill>
              <a:effectLst/>
              <a:uLnTx/>
              <a:uFillTx/>
              <a:latin typeface="+mn-lt"/>
              <a:ea typeface="+mn-ea"/>
              <a:cs typeface="+mn-cs"/>
            </a:endParaRPr>
          </a:p>
        </p:txBody>
      </p:sp>
      <p:sp>
        <p:nvSpPr>
          <p:cNvPr id="6" name="Content Placeholder 2"/>
          <p:cNvSpPr txBox="1">
            <a:spLocks/>
          </p:cNvSpPr>
          <p:nvPr/>
        </p:nvSpPr>
        <p:spPr bwMode="auto">
          <a:xfrm>
            <a:off x="4499992" y="1844824"/>
            <a:ext cx="2016224" cy="495671"/>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marR="0" lvl="0" indent="-342900" algn="l" defTabSz="914400" rtl="0" eaLnBrk="1" fontAlgn="base" latinLnBrk="0" hangingPunct="1">
              <a:lnSpc>
                <a:spcPct val="100000"/>
              </a:lnSpc>
              <a:spcBef>
                <a:spcPct val="20000"/>
              </a:spcBef>
              <a:spcAft>
                <a:spcPct val="0"/>
              </a:spcAft>
              <a:buClrTx/>
              <a:buSzTx/>
              <a:buFontTx/>
              <a:buNone/>
              <a:tabLst/>
              <a:defRPr/>
            </a:pPr>
            <a:r>
              <a:rPr kumimoji="0" lang="hr-HR" sz="2400" b="0" i="0" u="none" strike="noStrike" kern="0" cap="none" spc="0" normalizeH="0" baseline="0" noProof="0" dirty="0" smtClean="0">
                <a:ln>
                  <a:noFill/>
                </a:ln>
                <a:solidFill>
                  <a:schemeClr val="tx1"/>
                </a:solidFill>
                <a:effectLst>
                  <a:outerShdw blurRad="38100" dist="38100" dir="2700000" algn="tl">
                    <a:srgbClr val="000000">
                      <a:alpha val="43137"/>
                    </a:srgbClr>
                  </a:outerShdw>
                </a:effectLst>
                <a:uLnTx/>
                <a:uFillTx/>
                <a:latin typeface="+mn-lt"/>
                <a:ea typeface="+mn-ea"/>
                <a:cs typeface="+mn-cs"/>
              </a:rPr>
              <a:t>      Provjeri!</a:t>
            </a:r>
            <a:endParaRPr kumimoji="0" lang="hr-HR" sz="2400" b="0" i="0" u="none" strike="noStrike" kern="0" cap="none" spc="0" normalizeH="0" baseline="0" noProof="0" dirty="0">
              <a:ln>
                <a:noFill/>
              </a:ln>
              <a:solidFill>
                <a:schemeClr val="tx1"/>
              </a:solidFill>
              <a:effectLst>
                <a:outerShdw blurRad="38100" dist="38100" dir="2700000" algn="tl">
                  <a:srgbClr val="000000">
                    <a:alpha val="43137"/>
                  </a:srgbClr>
                </a:outerShdw>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ox(in)">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box(in)">
                                      <p:cBhvr>
                                        <p:cTn id="1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p:bldP spid="6"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90066"/>
          </a:xfrm>
        </p:spPr>
        <p:txBody>
          <a:bodyPr/>
          <a:lstStyle/>
          <a:p>
            <a:r>
              <a:rPr lang="hr-HR" sz="3200" dirty="0" smtClean="0">
                <a:solidFill>
                  <a:srgbClr val="800000"/>
                </a:solidFill>
              </a:rPr>
              <a:t>Vježba 2. </a:t>
            </a:r>
            <a:endParaRPr lang="hr-HR" sz="3200" dirty="0">
              <a:solidFill>
                <a:srgbClr val="800000"/>
              </a:solidFill>
            </a:endParaRPr>
          </a:p>
        </p:txBody>
      </p:sp>
      <p:sp>
        <p:nvSpPr>
          <p:cNvPr id="3" name="Content Placeholder 2"/>
          <p:cNvSpPr>
            <a:spLocks noGrp="1"/>
          </p:cNvSpPr>
          <p:nvPr>
            <p:ph idx="1"/>
          </p:nvPr>
        </p:nvSpPr>
        <p:spPr>
          <a:xfrm>
            <a:off x="467544" y="980728"/>
            <a:ext cx="8229600" cy="864095"/>
          </a:xfrm>
        </p:spPr>
        <p:txBody>
          <a:bodyPr/>
          <a:lstStyle/>
          <a:p>
            <a:pPr>
              <a:buNone/>
            </a:pPr>
            <a:r>
              <a:rPr lang="hr-HR" sz="2400" dirty="0" smtClean="0"/>
              <a:t>Preoblikuj navedene skupine riječi i pravilno ih zapiši pisanim slovima.</a:t>
            </a:r>
            <a:endParaRPr lang="hr-HR" sz="2400" dirty="0"/>
          </a:p>
        </p:txBody>
      </p:sp>
      <p:sp>
        <p:nvSpPr>
          <p:cNvPr id="4" name="Content Placeholder 2"/>
          <p:cNvSpPr txBox="1">
            <a:spLocks/>
          </p:cNvSpPr>
          <p:nvPr/>
        </p:nvSpPr>
        <p:spPr bwMode="auto">
          <a:xfrm>
            <a:off x="755576" y="1988840"/>
            <a:ext cx="7704856" cy="388843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marR="0" lvl="0" indent="-342900" algn="l" defTabSz="914400" rtl="0" eaLnBrk="1" fontAlgn="base" latinLnBrk="0" hangingPunct="1">
              <a:lnSpc>
                <a:spcPct val="200000"/>
              </a:lnSpc>
              <a:spcBef>
                <a:spcPct val="20000"/>
              </a:spcBef>
              <a:spcAft>
                <a:spcPct val="0"/>
              </a:spcAft>
              <a:buClrTx/>
              <a:buSzTx/>
              <a:tabLst/>
              <a:defRPr/>
            </a:pPr>
            <a:r>
              <a:rPr lang="hr-HR" kern="0" dirty="0" smtClean="0">
                <a:solidFill>
                  <a:srgbClr val="0000FF"/>
                </a:solidFill>
                <a:latin typeface="+mn-lt"/>
              </a:rPr>
              <a:t>DAR OD PRIJATELJA  ...............................................................................</a:t>
            </a:r>
            <a:endParaRPr kumimoji="0" lang="hr-HR" b="0" i="0" u="none" strike="noStrike" kern="0" cap="none" spc="0" normalizeH="0" noProof="0" dirty="0" smtClean="0">
              <a:ln>
                <a:noFill/>
              </a:ln>
              <a:solidFill>
                <a:srgbClr val="0000FF"/>
              </a:solidFill>
              <a:effectLst/>
              <a:uLnTx/>
              <a:uFillTx/>
              <a:latin typeface="+mn-lt"/>
              <a:ea typeface="+mn-ea"/>
              <a:cs typeface="+mn-cs"/>
            </a:endParaRPr>
          </a:p>
          <a:p>
            <a:pPr marL="342900" marR="0" lvl="0" indent="-342900" algn="l" defTabSz="914400" rtl="0" eaLnBrk="1" fontAlgn="base" latinLnBrk="0" hangingPunct="1">
              <a:lnSpc>
                <a:spcPct val="200000"/>
              </a:lnSpc>
              <a:spcBef>
                <a:spcPct val="20000"/>
              </a:spcBef>
              <a:spcAft>
                <a:spcPct val="0"/>
              </a:spcAft>
              <a:buClrTx/>
              <a:buSzTx/>
              <a:tabLst/>
              <a:defRPr/>
            </a:pPr>
            <a:r>
              <a:rPr lang="hr-HR" kern="0" baseline="0" dirty="0" smtClean="0">
                <a:solidFill>
                  <a:srgbClr val="800000"/>
                </a:solidFill>
                <a:latin typeface="+mn-lt"/>
              </a:rPr>
              <a:t>SAVJET OD DUBRAVKE ...........................................................................</a:t>
            </a:r>
            <a:endParaRPr lang="hr-HR" kern="0" dirty="0" smtClean="0">
              <a:solidFill>
                <a:srgbClr val="800000"/>
              </a:solidFill>
              <a:latin typeface="+mn-lt"/>
            </a:endParaRPr>
          </a:p>
          <a:p>
            <a:pPr marL="342900" marR="0" lvl="0" indent="-342900" algn="l" defTabSz="914400" rtl="0" eaLnBrk="1" fontAlgn="base" latinLnBrk="0" hangingPunct="1">
              <a:lnSpc>
                <a:spcPct val="200000"/>
              </a:lnSpc>
              <a:spcBef>
                <a:spcPct val="20000"/>
              </a:spcBef>
              <a:spcAft>
                <a:spcPct val="0"/>
              </a:spcAft>
              <a:buClrTx/>
              <a:buSzTx/>
              <a:tabLst/>
              <a:defRPr/>
            </a:pPr>
            <a:r>
              <a:rPr kumimoji="0" lang="hr-HR" b="0" i="0" u="none" strike="noStrike" kern="0" cap="none" spc="0" normalizeH="0" baseline="0" noProof="0" dirty="0" smtClean="0">
                <a:ln>
                  <a:noFill/>
                </a:ln>
                <a:solidFill>
                  <a:srgbClr val="0000FF"/>
                </a:solidFill>
                <a:effectLst/>
                <a:uLnTx/>
                <a:uFillTx/>
                <a:latin typeface="+mn-lt"/>
                <a:ea typeface="+mn-ea"/>
                <a:cs typeface="+mn-cs"/>
              </a:rPr>
              <a:t>SALATA IZ FRANSCUSKE ........................................................................</a:t>
            </a:r>
            <a:endParaRPr kumimoji="0" lang="hr-HR" b="0" i="0" u="none" strike="noStrike" kern="0" cap="none" spc="0" normalizeH="0" noProof="0" dirty="0" smtClean="0">
              <a:ln>
                <a:noFill/>
              </a:ln>
              <a:solidFill>
                <a:srgbClr val="0000FF"/>
              </a:solidFill>
              <a:effectLst/>
              <a:uLnTx/>
              <a:uFillTx/>
              <a:latin typeface="+mn-lt"/>
              <a:ea typeface="+mn-ea"/>
              <a:cs typeface="+mn-cs"/>
            </a:endParaRPr>
          </a:p>
          <a:p>
            <a:pPr marL="342900" marR="0" lvl="0" indent="-342900" algn="l" defTabSz="914400" rtl="0" eaLnBrk="1" fontAlgn="base" latinLnBrk="0" hangingPunct="1">
              <a:lnSpc>
                <a:spcPct val="200000"/>
              </a:lnSpc>
              <a:spcBef>
                <a:spcPct val="20000"/>
              </a:spcBef>
              <a:spcAft>
                <a:spcPct val="0"/>
              </a:spcAft>
              <a:buClrTx/>
              <a:buSzTx/>
              <a:tabLst/>
              <a:defRPr/>
            </a:pPr>
            <a:r>
              <a:rPr lang="hr-HR" kern="0" baseline="0" dirty="0" smtClean="0">
                <a:solidFill>
                  <a:srgbClr val="800000"/>
                </a:solidFill>
                <a:latin typeface="+mn-lt"/>
              </a:rPr>
              <a:t>ULJE IZ DALMACIJE .................................................................................</a:t>
            </a:r>
            <a:endParaRPr lang="hr-HR" kern="0" dirty="0" smtClean="0">
              <a:solidFill>
                <a:srgbClr val="800000"/>
              </a:solidFill>
              <a:latin typeface="+mn-lt"/>
            </a:endParaRPr>
          </a:p>
          <a:p>
            <a:pPr marL="342900" marR="0" lvl="0" indent="-342900" algn="l" defTabSz="914400" rtl="0" eaLnBrk="1" fontAlgn="base" latinLnBrk="0" hangingPunct="1">
              <a:lnSpc>
                <a:spcPct val="200000"/>
              </a:lnSpc>
              <a:spcBef>
                <a:spcPct val="20000"/>
              </a:spcBef>
              <a:spcAft>
                <a:spcPct val="0"/>
              </a:spcAft>
              <a:buClrTx/>
              <a:buSzTx/>
              <a:tabLst/>
              <a:defRPr/>
            </a:pPr>
            <a:r>
              <a:rPr kumimoji="0" lang="hr-HR" b="0" i="0" u="none" strike="noStrike" kern="0" cap="none" spc="0" normalizeH="0" baseline="0" noProof="0" dirty="0" smtClean="0">
                <a:ln>
                  <a:noFill/>
                </a:ln>
                <a:solidFill>
                  <a:srgbClr val="0000FF"/>
                </a:solidFill>
                <a:effectLst/>
                <a:uLnTx/>
                <a:uFillTx/>
                <a:latin typeface="+mn-lt"/>
                <a:ea typeface="+mn-ea"/>
                <a:cs typeface="+mn-cs"/>
              </a:rPr>
              <a:t>GITARA OD KREŠIMIRA ...........................................................................</a:t>
            </a:r>
            <a:endParaRPr kumimoji="0" lang="hr-HR" b="0" i="0" u="none" strike="noStrike" kern="0" cap="none" spc="0" normalizeH="0" noProof="0" dirty="0" smtClean="0">
              <a:ln>
                <a:noFill/>
              </a:ln>
              <a:solidFill>
                <a:srgbClr val="0000FF"/>
              </a:solidFill>
              <a:effectLst/>
              <a:uLnTx/>
              <a:uFillTx/>
              <a:latin typeface="+mn-lt"/>
              <a:ea typeface="+mn-ea"/>
              <a:cs typeface="+mn-cs"/>
            </a:endParaRPr>
          </a:p>
          <a:p>
            <a:pPr marL="342900" marR="0" lvl="0" indent="-342900" algn="l" defTabSz="914400" rtl="0" eaLnBrk="1" fontAlgn="base" latinLnBrk="0" hangingPunct="1">
              <a:lnSpc>
                <a:spcPct val="200000"/>
              </a:lnSpc>
              <a:spcBef>
                <a:spcPct val="20000"/>
              </a:spcBef>
              <a:spcAft>
                <a:spcPct val="0"/>
              </a:spcAft>
              <a:buClrTx/>
              <a:buSzTx/>
              <a:tabLst/>
              <a:defRPr/>
            </a:pPr>
            <a:r>
              <a:rPr lang="hr-HR" kern="0" baseline="0" dirty="0" smtClean="0">
                <a:solidFill>
                  <a:srgbClr val="800000"/>
                </a:solidFill>
                <a:latin typeface="+mn-lt"/>
              </a:rPr>
              <a:t>PJESME IZ MEĐIMURJA ..........................................................................</a:t>
            </a:r>
            <a:endParaRPr lang="hr-HR" kern="0" dirty="0" smtClean="0">
              <a:solidFill>
                <a:srgbClr val="800000"/>
              </a:solidFill>
              <a:latin typeface="+mn-lt"/>
            </a:endParaRPr>
          </a:p>
        </p:txBody>
      </p:sp>
      <p:sp>
        <p:nvSpPr>
          <p:cNvPr id="7" name="Rectangle 6"/>
          <p:cNvSpPr/>
          <p:nvPr/>
        </p:nvSpPr>
        <p:spPr>
          <a:xfrm>
            <a:off x="3419872" y="2060848"/>
            <a:ext cx="3672408" cy="288032"/>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r-HR" dirty="0" smtClean="0">
                <a:solidFill>
                  <a:schemeClr val="tx1"/>
                </a:solidFill>
              </a:rPr>
              <a:t>prijateljev dar</a:t>
            </a:r>
            <a:endParaRPr lang="hr-HR" dirty="0">
              <a:solidFill>
                <a:schemeClr val="tx1"/>
              </a:solidFill>
            </a:endParaRPr>
          </a:p>
        </p:txBody>
      </p:sp>
      <p:sp>
        <p:nvSpPr>
          <p:cNvPr id="8" name="Rectangle 7"/>
          <p:cNvSpPr/>
          <p:nvPr/>
        </p:nvSpPr>
        <p:spPr>
          <a:xfrm>
            <a:off x="3995936" y="2708920"/>
            <a:ext cx="2880320" cy="288032"/>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r-HR" dirty="0" smtClean="0">
                <a:solidFill>
                  <a:schemeClr val="tx1"/>
                </a:solidFill>
              </a:rPr>
              <a:t>Dubravkin savjet</a:t>
            </a:r>
            <a:endParaRPr lang="hr-HR" dirty="0">
              <a:solidFill>
                <a:schemeClr val="tx1"/>
              </a:solidFill>
            </a:endParaRPr>
          </a:p>
        </p:txBody>
      </p:sp>
      <p:sp>
        <p:nvSpPr>
          <p:cNvPr id="9" name="Rectangle 8"/>
          <p:cNvSpPr/>
          <p:nvPr/>
        </p:nvSpPr>
        <p:spPr>
          <a:xfrm>
            <a:off x="3995936" y="3284984"/>
            <a:ext cx="2952328" cy="288032"/>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r-HR" dirty="0" smtClean="0">
                <a:solidFill>
                  <a:schemeClr val="tx1"/>
                </a:solidFill>
              </a:rPr>
              <a:t>francuska salata</a:t>
            </a:r>
            <a:endParaRPr lang="hr-HR" dirty="0">
              <a:solidFill>
                <a:schemeClr val="tx1"/>
              </a:solidFill>
            </a:endParaRPr>
          </a:p>
        </p:txBody>
      </p:sp>
      <p:sp>
        <p:nvSpPr>
          <p:cNvPr id="10" name="Rectangle 9"/>
          <p:cNvSpPr/>
          <p:nvPr/>
        </p:nvSpPr>
        <p:spPr>
          <a:xfrm>
            <a:off x="3563888" y="3933056"/>
            <a:ext cx="3672408" cy="288032"/>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r-HR" dirty="0" smtClean="0">
                <a:solidFill>
                  <a:schemeClr val="tx1"/>
                </a:solidFill>
              </a:rPr>
              <a:t>dalmatinsko ulje</a:t>
            </a:r>
            <a:endParaRPr lang="hr-HR" dirty="0">
              <a:solidFill>
                <a:schemeClr val="tx1"/>
              </a:solidFill>
            </a:endParaRPr>
          </a:p>
        </p:txBody>
      </p:sp>
      <p:sp>
        <p:nvSpPr>
          <p:cNvPr id="11" name="Rectangle 10"/>
          <p:cNvSpPr/>
          <p:nvPr/>
        </p:nvSpPr>
        <p:spPr>
          <a:xfrm>
            <a:off x="4067944" y="4509120"/>
            <a:ext cx="2880320" cy="288032"/>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r-HR" dirty="0" smtClean="0">
                <a:solidFill>
                  <a:schemeClr val="tx1"/>
                </a:solidFill>
              </a:rPr>
              <a:t>Krešimirova gitara</a:t>
            </a:r>
            <a:endParaRPr lang="hr-HR" dirty="0">
              <a:solidFill>
                <a:schemeClr val="tx1"/>
              </a:solidFill>
            </a:endParaRPr>
          </a:p>
        </p:txBody>
      </p:sp>
      <p:sp>
        <p:nvSpPr>
          <p:cNvPr id="12" name="Rectangle 11"/>
          <p:cNvSpPr/>
          <p:nvPr/>
        </p:nvSpPr>
        <p:spPr>
          <a:xfrm>
            <a:off x="4211960" y="5085184"/>
            <a:ext cx="2880320" cy="288032"/>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r-HR" dirty="0" smtClean="0">
                <a:solidFill>
                  <a:schemeClr val="tx1"/>
                </a:solidFill>
              </a:rPr>
              <a:t>međimurske pjesme</a:t>
            </a:r>
            <a:endParaRPr lang="hr-HR" dirty="0">
              <a:solidFill>
                <a:schemeClr val="tx1"/>
              </a:solidFill>
            </a:endParaRPr>
          </a:p>
        </p:txBody>
      </p:sp>
      <p:sp>
        <p:nvSpPr>
          <p:cNvPr id="13" name="Rectangle 12"/>
          <p:cNvSpPr/>
          <p:nvPr/>
        </p:nvSpPr>
        <p:spPr>
          <a:xfrm>
            <a:off x="3923928" y="1916832"/>
            <a:ext cx="3096344" cy="504056"/>
          </a:xfrm>
          <a:prstGeom prst="rect">
            <a:avLst/>
          </a:prstGeom>
          <a:solidFill>
            <a:srgbClr val="800000"/>
          </a:solidFill>
        </p:spPr>
        <p:style>
          <a:lnRef idx="0">
            <a:schemeClr val="accent2"/>
          </a:lnRef>
          <a:fillRef idx="3">
            <a:schemeClr val="accent2"/>
          </a:fillRef>
          <a:effectRef idx="3">
            <a:schemeClr val="accent2"/>
          </a:effectRef>
          <a:fontRef idx="minor">
            <a:schemeClr val="lt1"/>
          </a:fontRef>
        </p:style>
        <p:txBody>
          <a:bodyPr rtlCol="0" anchor="ctr"/>
          <a:lstStyle/>
          <a:p>
            <a:pPr algn="ctr"/>
            <a:r>
              <a:rPr lang="hr-HR" sz="2800"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a:t>
            </a:r>
            <a:endParaRPr lang="hr-HR" sz="2800" b="1"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sp>
        <p:nvSpPr>
          <p:cNvPr id="14" name="Rectangle 13"/>
          <p:cNvSpPr/>
          <p:nvPr/>
        </p:nvSpPr>
        <p:spPr>
          <a:xfrm>
            <a:off x="3923928" y="2492896"/>
            <a:ext cx="3096344" cy="504056"/>
          </a:xfrm>
          <a:prstGeom prst="rect">
            <a:avLst/>
          </a:prstGeom>
          <a:solidFill>
            <a:srgbClr val="800000"/>
          </a:solidFill>
        </p:spPr>
        <p:style>
          <a:lnRef idx="0">
            <a:schemeClr val="accent2"/>
          </a:lnRef>
          <a:fillRef idx="3">
            <a:schemeClr val="accent2"/>
          </a:fillRef>
          <a:effectRef idx="3">
            <a:schemeClr val="accent2"/>
          </a:effectRef>
          <a:fontRef idx="minor">
            <a:schemeClr val="lt1"/>
          </a:fontRef>
        </p:style>
        <p:txBody>
          <a:bodyPr rtlCol="0" anchor="ctr"/>
          <a:lstStyle/>
          <a:p>
            <a:pPr algn="ctr"/>
            <a:r>
              <a:rPr lang="hr-HR" sz="2800"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a:t>
            </a:r>
            <a:endParaRPr lang="hr-HR" sz="2800" b="1"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sp>
        <p:nvSpPr>
          <p:cNvPr id="15" name="Rectangle 14"/>
          <p:cNvSpPr/>
          <p:nvPr/>
        </p:nvSpPr>
        <p:spPr>
          <a:xfrm>
            <a:off x="3923928" y="3717032"/>
            <a:ext cx="3096344" cy="504056"/>
          </a:xfrm>
          <a:prstGeom prst="rect">
            <a:avLst/>
          </a:prstGeom>
          <a:solidFill>
            <a:srgbClr val="800000"/>
          </a:solidFill>
        </p:spPr>
        <p:style>
          <a:lnRef idx="0">
            <a:schemeClr val="accent2"/>
          </a:lnRef>
          <a:fillRef idx="3">
            <a:schemeClr val="accent2"/>
          </a:fillRef>
          <a:effectRef idx="3">
            <a:schemeClr val="accent2"/>
          </a:effectRef>
          <a:fontRef idx="minor">
            <a:schemeClr val="lt1"/>
          </a:fontRef>
        </p:style>
        <p:txBody>
          <a:bodyPr rtlCol="0" anchor="ctr"/>
          <a:lstStyle/>
          <a:p>
            <a:pPr algn="ctr"/>
            <a:r>
              <a:rPr lang="hr-HR" sz="2800"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a:t>
            </a:r>
            <a:endParaRPr lang="hr-HR" sz="2800" b="1"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sp>
        <p:nvSpPr>
          <p:cNvPr id="16" name="Rectangle 15"/>
          <p:cNvSpPr/>
          <p:nvPr/>
        </p:nvSpPr>
        <p:spPr>
          <a:xfrm>
            <a:off x="3923928" y="3068960"/>
            <a:ext cx="3096344" cy="504056"/>
          </a:xfrm>
          <a:prstGeom prst="rect">
            <a:avLst/>
          </a:prstGeom>
          <a:solidFill>
            <a:srgbClr val="800000"/>
          </a:solidFill>
        </p:spPr>
        <p:style>
          <a:lnRef idx="0">
            <a:schemeClr val="accent2"/>
          </a:lnRef>
          <a:fillRef idx="3">
            <a:schemeClr val="accent2"/>
          </a:fillRef>
          <a:effectRef idx="3">
            <a:schemeClr val="accent2"/>
          </a:effectRef>
          <a:fontRef idx="minor">
            <a:schemeClr val="lt1"/>
          </a:fontRef>
        </p:style>
        <p:txBody>
          <a:bodyPr rtlCol="0" anchor="ctr"/>
          <a:lstStyle/>
          <a:p>
            <a:pPr algn="ctr"/>
            <a:r>
              <a:rPr lang="hr-HR" sz="2800"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a:t>
            </a:r>
            <a:endParaRPr lang="hr-HR" sz="2800" b="1"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sp>
        <p:nvSpPr>
          <p:cNvPr id="17" name="Rectangle 16"/>
          <p:cNvSpPr/>
          <p:nvPr/>
        </p:nvSpPr>
        <p:spPr>
          <a:xfrm>
            <a:off x="3923928" y="4293096"/>
            <a:ext cx="3096344" cy="504056"/>
          </a:xfrm>
          <a:prstGeom prst="rect">
            <a:avLst/>
          </a:prstGeom>
          <a:solidFill>
            <a:srgbClr val="800000"/>
          </a:solidFill>
        </p:spPr>
        <p:style>
          <a:lnRef idx="0">
            <a:schemeClr val="accent2"/>
          </a:lnRef>
          <a:fillRef idx="3">
            <a:schemeClr val="accent2"/>
          </a:fillRef>
          <a:effectRef idx="3">
            <a:schemeClr val="accent2"/>
          </a:effectRef>
          <a:fontRef idx="minor">
            <a:schemeClr val="lt1"/>
          </a:fontRef>
        </p:style>
        <p:txBody>
          <a:bodyPr rtlCol="0" anchor="ctr"/>
          <a:lstStyle/>
          <a:p>
            <a:pPr algn="ctr"/>
            <a:r>
              <a:rPr lang="hr-HR" sz="2800"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a:t>
            </a:r>
            <a:endParaRPr lang="hr-HR" sz="2800" b="1"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sp>
        <p:nvSpPr>
          <p:cNvPr id="18" name="Rectangle 17"/>
          <p:cNvSpPr/>
          <p:nvPr/>
        </p:nvSpPr>
        <p:spPr>
          <a:xfrm>
            <a:off x="3923928" y="4869160"/>
            <a:ext cx="3096344" cy="504056"/>
          </a:xfrm>
          <a:prstGeom prst="rect">
            <a:avLst/>
          </a:prstGeom>
          <a:solidFill>
            <a:srgbClr val="800000"/>
          </a:solidFill>
        </p:spPr>
        <p:style>
          <a:lnRef idx="0">
            <a:schemeClr val="accent2"/>
          </a:lnRef>
          <a:fillRef idx="3">
            <a:schemeClr val="accent2"/>
          </a:fillRef>
          <a:effectRef idx="3">
            <a:schemeClr val="accent2"/>
          </a:effectRef>
          <a:fontRef idx="minor">
            <a:schemeClr val="lt1"/>
          </a:fontRef>
        </p:style>
        <p:txBody>
          <a:bodyPr rtlCol="0" anchor="ctr"/>
          <a:lstStyle/>
          <a:p>
            <a:pPr algn="ctr"/>
            <a:r>
              <a:rPr lang="hr-HR" sz="2800"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a:t>
            </a:r>
            <a:endParaRPr lang="hr-HR" sz="2800" b="1"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xit" presetSubtype="16" fill="hold" grpId="0" nodeType="clickEffect">
                                  <p:stCondLst>
                                    <p:cond delay="0"/>
                                  </p:stCondLst>
                                  <p:childTnLst>
                                    <p:animEffect transition="out" filter="box(in)">
                                      <p:cBhvr>
                                        <p:cTn id="11" dur="500"/>
                                        <p:tgtEl>
                                          <p:spTgt spid="13"/>
                                        </p:tgtEl>
                                      </p:cBhvr>
                                    </p:animEffect>
                                    <p:set>
                                      <p:cBhvr>
                                        <p:cTn id="12" dur="1" fill="hold">
                                          <p:stCondLst>
                                            <p:cond delay="499"/>
                                          </p:stCondLst>
                                        </p:cTn>
                                        <p:tgtEl>
                                          <p:spTgt spid="13"/>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4" presetClass="exit" presetSubtype="16" fill="hold" grpId="0" nodeType="clickEffect">
                                  <p:stCondLst>
                                    <p:cond delay="0"/>
                                  </p:stCondLst>
                                  <p:childTnLst>
                                    <p:animEffect transition="out" filter="box(in)">
                                      <p:cBhvr>
                                        <p:cTn id="16" dur="500"/>
                                        <p:tgtEl>
                                          <p:spTgt spid="14"/>
                                        </p:tgtEl>
                                      </p:cBhvr>
                                    </p:animEffect>
                                    <p:set>
                                      <p:cBhvr>
                                        <p:cTn id="17" dur="1" fill="hold">
                                          <p:stCondLst>
                                            <p:cond delay="499"/>
                                          </p:stCondLst>
                                        </p:cTn>
                                        <p:tgtEl>
                                          <p:spTgt spid="14"/>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4" presetClass="exit" presetSubtype="16" fill="hold" grpId="0" nodeType="clickEffect">
                                  <p:stCondLst>
                                    <p:cond delay="0"/>
                                  </p:stCondLst>
                                  <p:childTnLst>
                                    <p:animEffect transition="out" filter="box(in)">
                                      <p:cBhvr>
                                        <p:cTn id="21" dur="500"/>
                                        <p:tgtEl>
                                          <p:spTgt spid="16"/>
                                        </p:tgtEl>
                                      </p:cBhvr>
                                    </p:animEffect>
                                    <p:set>
                                      <p:cBhvr>
                                        <p:cTn id="22" dur="1" fill="hold">
                                          <p:stCondLst>
                                            <p:cond delay="499"/>
                                          </p:stCondLst>
                                        </p:cTn>
                                        <p:tgtEl>
                                          <p:spTgt spid="16"/>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4" presetClass="exit" presetSubtype="16" fill="hold" grpId="0" nodeType="clickEffect">
                                  <p:stCondLst>
                                    <p:cond delay="0"/>
                                  </p:stCondLst>
                                  <p:childTnLst>
                                    <p:animEffect transition="out" filter="box(in)">
                                      <p:cBhvr>
                                        <p:cTn id="26" dur="500"/>
                                        <p:tgtEl>
                                          <p:spTgt spid="15"/>
                                        </p:tgtEl>
                                      </p:cBhvr>
                                    </p:animEffect>
                                    <p:set>
                                      <p:cBhvr>
                                        <p:cTn id="27" dur="1" fill="hold">
                                          <p:stCondLst>
                                            <p:cond delay="499"/>
                                          </p:stCondLst>
                                        </p:cTn>
                                        <p:tgtEl>
                                          <p:spTgt spid="15"/>
                                        </p:tgtEl>
                                        <p:attrNameLst>
                                          <p:attrName>style.visibility</p:attrName>
                                        </p:attrNameLst>
                                      </p:cBhvr>
                                      <p:to>
                                        <p:strVal val="hidden"/>
                                      </p:to>
                                    </p:set>
                                  </p:childTnLst>
                                </p:cTn>
                              </p:par>
                            </p:childTnLst>
                          </p:cTn>
                        </p:par>
                      </p:childTnLst>
                    </p:cTn>
                  </p:par>
                  <p:par>
                    <p:cTn id="28" fill="hold">
                      <p:stCondLst>
                        <p:cond delay="indefinite"/>
                      </p:stCondLst>
                      <p:childTnLst>
                        <p:par>
                          <p:cTn id="29" fill="hold">
                            <p:stCondLst>
                              <p:cond delay="0"/>
                            </p:stCondLst>
                            <p:childTnLst>
                              <p:par>
                                <p:cTn id="30" presetID="4" presetClass="exit" presetSubtype="16" fill="hold" grpId="0" nodeType="clickEffect">
                                  <p:stCondLst>
                                    <p:cond delay="0"/>
                                  </p:stCondLst>
                                  <p:childTnLst>
                                    <p:animEffect transition="out" filter="box(in)">
                                      <p:cBhvr>
                                        <p:cTn id="31" dur="500"/>
                                        <p:tgtEl>
                                          <p:spTgt spid="17"/>
                                        </p:tgtEl>
                                      </p:cBhvr>
                                    </p:animEffect>
                                    <p:set>
                                      <p:cBhvr>
                                        <p:cTn id="32" dur="1" fill="hold">
                                          <p:stCondLst>
                                            <p:cond delay="499"/>
                                          </p:stCondLst>
                                        </p:cTn>
                                        <p:tgtEl>
                                          <p:spTgt spid="17"/>
                                        </p:tgtEl>
                                        <p:attrNameLst>
                                          <p:attrName>style.visibility</p:attrName>
                                        </p:attrNameLst>
                                      </p:cBhvr>
                                      <p:to>
                                        <p:strVal val="hidden"/>
                                      </p:to>
                                    </p:set>
                                  </p:childTnLst>
                                </p:cTn>
                              </p:par>
                            </p:childTnLst>
                          </p:cTn>
                        </p:par>
                      </p:childTnLst>
                    </p:cTn>
                  </p:par>
                  <p:par>
                    <p:cTn id="33" fill="hold">
                      <p:stCondLst>
                        <p:cond delay="indefinite"/>
                      </p:stCondLst>
                      <p:childTnLst>
                        <p:par>
                          <p:cTn id="34" fill="hold">
                            <p:stCondLst>
                              <p:cond delay="0"/>
                            </p:stCondLst>
                            <p:childTnLst>
                              <p:par>
                                <p:cTn id="35" presetID="4" presetClass="exit" presetSubtype="16" fill="hold" grpId="0" nodeType="clickEffect">
                                  <p:stCondLst>
                                    <p:cond delay="0"/>
                                  </p:stCondLst>
                                  <p:childTnLst>
                                    <p:animEffect transition="out" filter="box(in)">
                                      <p:cBhvr>
                                        <p:cTn id="36" dur="500"/>
                                        <p:tgtEl>
                                          <p:spTgt spid="18"/>
                                        </p:tgtEl>
                                      </p:cBhvr>
                                    </p:animEffect>
                                    <p:set>
                                      <p:cBhvr>
                                        <p:cTn id="37" dur="1" fill="hold">
                                          <p:stCondLst>
                                            <p:cond delay="499"/>
                                          </p:stCondLst>
                                        </p:cTn>
                                        <p:tgtEl>
                                          <p:spTgt spid="1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13" grpId="0" animBg="1"/>
      <p:bldP spid="14" grpId="0" animBg="1"/>
      <p:bldP spid="15" grpId="0" animBg="1"/>
      <p:bldP spid="16" grpId="0" animBg="1"/>
      <p:bldP spid="17" grpId="0" animBg="1"/>
      <p:bldP spid="18" grpId="0" animBg="1"/>
    </p:bldLst>
  </p:timing>
</p:sld>
</file>

<file path=ppt/theme/theme1.xml><?xml version="1.0" encoding="utf-8"?>
<a:theme xmlns:a="http://schemas.openxmlformats.org/drawingml/2006/main" name="Diseño predeterminado">
  <a:themeElements>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iseño predeterminado">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770</TotalTime>
  <Words>758</Words>
  <Application>Microsoft Office PowerPoint</Application>
  <PresentationFormat>Prikaz na zaslonu (4:3)</PresentationFormat>
  <Paragraphs>195</Paragraphs>
  <Slides>21</Slides>
  <Notes>0</Notes>
  <HiddenSlides>0</HiddenSlides>
  <MMClips>0</MMClips>
  <ScaleCrop>false</ScaleCrop>
  <HeadingPairs>
    <vt:vector size="4" baseType="variant">
      <vt:variant>
        <vt:lpstr>Tema</vt:lpstr>
      </vt:variant>
      <vt:variant>
        <vt:i4>1</vt:i4>
      </vt:variant>
      <vt:variant>
        <vt:lpstr>Naslovi slajdova</vt:lpstr>
      </vt:variant>
      <vt:variant>
        <vt:i4>21</vt:i4>
      </vt:variant>
    </vt:vector>
  </HeadingPairs>
  <TitlesOfParts>
    <vt:vector size="22" baseType="lpstr">
      <vt:lpstr>Diseño predeterminado</vt:lpstr>
      <vt:lpstr>Pisanje posvojnih pridjeva izvedenih od vlastitih imena</vt:lpstr>
      <vt:lpstr>Slajd 2</vt:lpstr>
      <vt:lpstr>Slajd 3</vt:lpstr>
      <vt:lpstr>Poslušajmo tekst u kojem ima puno posvojnih pridjeva!</vt:lpstr>
      <vt:lpstr>Slajd 5</vt:lpstr>
      <vt:lpstr>Upamti!</vt:lpstr>
      <vt:lpstr>Izuzetak!</vt:lpstr>
      <vt:lpstr>Vježba 1. </vt:lpstr>
      <vt:lpstr>Vježba 2. </vt:lpstr>
      <vt:lpstr>Što smo naučili?</vt:lpstr>
      <vt:lpstr>KARLA ............ osmijeh</vt:lpstr>
      <vt:lpstr>PRERADOVIĆ ............ ulica</vt:lpstr>
      <vt:lpstr>RIJEKA............ okolica</vt:lpstr>
      <vt:lpstr>MARICA............ olovka</vt:lpstr>
      <vt:lpstr>ZAGREB............ ulice</vt:lpstr>
      <vt:lpstr>PLEŠIVICA............ vinogradi</vt:lpstr>
      <vt:lpstr>MARKO............ lopta</vt:lpstr>
      <vt:lpstr>SLAVONIJA............ kulen</vt:lpstr>
      <vt:lpstr>PLITVICE............ jezera</vt:lpstr>
      <vt:lpstr>SAVA............ obale</vt:lpstr>
      <vt:lpstr>Slajd 21</vt:lpstr>
    </vt:vector>
  </TitlesOfParts>
  <Company>Siracusa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Texto</dc:title>
  <dc:creator>Mariajose</dc:creator>
  <cp:lastModifiedBy>Iva</cp:lastModifiedBy>
  <cp:revision>86</cp:revision>
  <dcterms:created xsi:type="dcterms:W3CDTF">2008-10-16T00:38:52Z</dcterms:created>
  <dcterms:modified xsi:type="dcterms:W3CDTF">2016-02-27T11:48:03Z</dcterms:modified>
</cp:coreProperties>
</file>