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B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1502C-B866-42DA-8075-6917B72E6C51}" type="datetimeFigureOut">
              <a:rPr lang="hr-BA" smtClean="0"/>
              <a:pPr/>
              <a:t>2.12.2013</a:t>
            </a:fld>
            <a:endParaRPr lang="hr-B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B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BC4BC6-687E-4A7C-ADD0-AB28A06D9C47}" type="slidenum">
              <a:rPr lang="hr-BA" smtClean="0"/>
              <a:pPr/>
              <a:t>‹#›</a:t>
            </a:fld>
            <a:endParaRPr lang="hr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BC4BC6-687E-4A7C-ADD0-AB28A06D9C47}" type="slidenum">
              <a:rPr lang="hr-BA" smtClean="0"/>
              <a:pPr/>
              <a:t>1</a:t>
            </a:fld>
            <a:endParaRPr lang="hr-B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75630-551E-4729-AB9F-5241967B783F}" type="datetimeFigureOut">
              <a:rPr lang="hr-BA" smtClean="0"/>
              <a:pPr/>
              <a:t>2.12.2013</a:t>
            </a:fld>
            <a:endParaRPr lang="hr-BA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5BDED0-35BC-42B6-B37C-69E664453D95}" type="slidenum">
              <a:rPr lang="hr-BA" smtClean="0"/>
              <a:pPr/>
              <a:t>‹#›</a:t>
            </a:fld>
            <a:endParaRPr lang="hr-B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75630-551E-4729-AB9F-5241967B783F}" type="datetimeFigureOut">
              <a:rPr lang="hr-BA" smtClean="0"/>
              <a:pPr/>
              <a:t>2.12.2013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BDED0-35BC-42B6-B37C-69E664453D95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75630-551E-4729-AB9F-5241967B783F}" type="datetimeFigureOut">
              <a:rPr lang="hr-BA" smtClean="0"/>
              <a:pPr/>
              <a:t>2.12.2013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BDED0-35BC-42B6-B37C-69E664453D95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BC75630-551E-4729-AB9F-5241967B783F}" type="datetimeFigureOut">
              <a:rPr lang="hr-BA" smtClean="0"/>
              <a:pPr/>
              <a:t>2.12.2013</a:t>
            </a:fld>
            <a:endParaRPr lang="hr-BA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05BDED0-35BC-42B6-B37C-69E664453D95}" type="slidenum">
              <a:rPr lang="hr-BA" smtClean="0"/>
              <a:pPr/>
              <a:t>‹#›</a:t>
            </a:fld>
            <a:endParaRPr lang="hr-BA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75630-551E-4729-AB9F-5241967B783F}" type="datetimeFigureOut">
              <a:rPr lang="hr-BA" smtClean="0"/>
              <a:pPr/>
              <a:t>2.12.2013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BDED0-35BC-42B6-B37C-69E664453D95}" type="slidenum">
              <a:rPr lang="hr-BA" smtClean="0"/>
              <a:pPr/>
              <a:t>‹#›</a:t>
            </a:fld>
            <a:endParaRPr lang="hr-B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75630-551E-4729-AB9F-5241967B783F}" type="datetimeFigureOut">
              <a:rPr lang="hr-BA" smtClean="0"/>
              <a:pPr/>
              <a:t>2.12.2013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BDED0-35BC-42B6-B37C-69E664453D95}" type="slidenum">
              <a:rPr lang="hr-BA" smtClean="0"/>
              <a:pPr/>
              <a:t>‹#›</a:t>
            </a:fld>
            <a:endParaRPr lang="hr-B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BDED0-35BC-42B6-B37C-69E664453D95}" type="slidenum">
              <a:rPr lang="hr-BA" smtClean="0"/>
              <a:pPr/>
              <a:t>‹#›</a:t>
            </a:fld>
            <a:endParaRPr lang="hr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75630-551E-4729-AB9F-5241967B783F}" type="datetimeFigureOut">
              <a:rPr lang="hr-BA" smtClean="0"/>
              <a:pPr/>
              <a:t>2.12.2013</a:t>
            </a:fld>
            <a:endParaRPr lang="hr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75630-551E-4729-AB9F-5241967B783F}" type="datetimeFigureOut">
              <a:rPr lang="hr-BA" smtClean="0"/>
              <a:pPr/>
              <a:t>2.12.2013</a:t>
            </a:fld>
            <a:endParaRPr lang="hr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BDED0-35BC-42B6-B37C-69E664453D95}" type="slidenum">
              <a:rPr lang="hr-BA" smtClean="0"/>
              <a:pPr/>
              <a:t>‹#›</a:t>
            </a:fld>
            <a:endParaRPr lang="hr-B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75630-551E-4729-AB9F-5241967B783F}" type="datetimeFigureOut">
              <a:rPr lang="hr-BA" smtClean="0"/>
              <a:pPr/>
              <a:t>2.12.2013</a:t>
            </a:fld>
            <a:endParaRPr lang="hr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BDED0-35BC-42B6-B37C-69E664453D95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BC75630-551E-4729-AB9F-5241967B783F}" type="datetimeFigureOut">
              <a:rPr lang="hr-BA" smtClean="0"/>
              <a:pPr/>
              <a:t>2.12.2013</a:t>
            </a:fld>
            <a:endParaRPr lang="hr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05BDED0-35BC-42B6-B37C-69E664453D95}" type="slidenum">
              <a:rPr lang="hr-BA" smtClean="0"/>
              <a:pPr/>
              <a:t>‹#›</a:t>
            </a:fld>
            <a:endParaRPr lang="hr-B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r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75630-551E-4729-AB9F-5241967B783F}" type="datetimeFigureOut">
              <a:rPr lang="hr-BA" smtClean="0"/>
              <a:pPr/>
              <a:t>2.12.2013</a:t>
            </a:fld>
            <a:endParaRPr lang="hr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5BDED0-35BC-42B6-B37C-69E664453D95}" type="slidenum">
              <a:rPr lang="hr-BA" smtClean="0"/>
              <a:pPr/>
              <a:t>‹#›</a:t>
            </a:fld>
            <a:endParaRPr lang="hr-B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BC75630-551E-4729-AB9F-5241967B783F}" type="datetimeFigureOut">
              <a:rPr lang="hr-BA" smtClean="0"/>
              <a:pPr/>
              <a:t>2.12.2013</a:t>
            </a:fld>
            <a:endParaRPr lang="hr-B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r-B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05BDED0-35BC-42B6-B37C-69E664453D95}" type="slidenum">
              <a:rPr lang="hr-BA" smtClean="0"/>
              <a:pPr/>
              <a:t>‹#›</a:t>
            </a:fld>
            <a:endParaRPr lang="hr-BA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11560" y="620688"/>
          <a:ext cx="7776864" cy="5544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4216"/>
                <a:gridCol w="1944216"/>
                <a:gridCol w="1944216"/>
                <a:gridCol w="1944216"/>
              </a:tblGrid>
              <a:tr h="924103">
                <a:tc>
                  <a:txBody>
                    <a:bodyPr/>
                    <a:lstStyle/>
                    <a:p>
                      <a:pPr algn="ctr"/>
                      <a:r>
                        <a:rPr lang="hr-BA" sz="2400" dirty="0" smtClean="0">
                          <a:solidFill>
                            <a:schemeClr val="bg1"/>
                          </a:solidFill>
                        </a:rPr>
                        <a:t>PLATNO</a:t>
                      </a:r>
                      <a:endParaRPr lang="hr-BA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BA" sz="2400" dirty="0" smtClean="0">
                          <a:solidFill>
                            <a:schemeClr val="bg1"/>
                          </a:solidFill>
                        </a:rPr>
                        <a:t>SLIKOVNICE</a:t>
                      </a:r>
                      <a:endParaRPr lang="hr-BA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BA" sz="2400" dirty="0" smtClean="0">
                          <a:solidFill>
                            <a:schemeClr val="bg1"/>
                          </a:solidFill>
                        </a:rPr>
                        <a:t>PLJESAK</a:t>
                      </a:r>
                      <a:endParaRPr lang="hr-BA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BA" sz="2400" dirty="0" smtClean="0">
                          <a:solidFill>
                            <a:schemeClr val="bg1"/>
                          </a:solidFill>
                        </a:rPr>
                        <a:t>KIST</a:t>
                      </a:r>
                      <a:endParaRPr lang="hr-BA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4103">
                <a:tc>
                  <a:txBody>
                    <a:bodyPr/>
                    <a:lstStyle/>
                    <a:p>
                      <a:pPr algn="ctr"/>
                      <a:r>
                        <a:rPr lang="hr-BA" sz="2400" dirty="0" smtClean="0">
                          <a:solidFill>
                            <a:schemeClr val="bg1"/>
                          </a:solidFill>
                        </a:rPr>
                        <a:t>SJEDALO</a:t>
                      </a:r>
                      <a:endParaRPr lang="hr-BA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BA" sz="2400" dirty="0" smtClean="0">
                          <a:solidFill>
                            <a:schemeClr val="bg1"/>
                          </a:solidFill>
                        </a:rPr>
                        <a:t>KNJIGE</a:t>
                      </a:r>
                      <a:endParaRPr lang="hr-BA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BA" sz="2400" dirty="0" smtClean="0">
                          <a:solidFill>
                            <a:schemeClr val="bg1"/>
                          </a:solidFill>
                        </a:rPr>
                        <a:t>ZASTOR</a:t>
                      </a:r>
                      <a:endParaRPr lang="hr-BA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BA" sz="2400" dirty="0" smtClean="0">
                          <a:solidFill>
                            <a:schemeClr val="bg1"/>
                          </a:solidFill>
                        </a:rPr>
                        <a:t>TEMPERA</a:t>
                      </a:r>
                      <a:endParaRPr lang="hr-BA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4103">
                <a:tc>
                  <a:txBody>
                    <a:bodyPr/>
                    <a:lstStyle/>
                    <a:p>
                      <a:pPr algn="ctr"/>
                      <a:r>
                        <a:rPr lang="hr-BA" sz="2400" dirty="0" smtClean="0">
                          <a:solidFill>
                            <a:schemeClr val="bg1"/>
                          </a:solidFill>
                        </a:rPr>
                        <a:t>KOKICE</a:t>
                      </a:r>
                      <a:endParaRPr lang="hr-BA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BA" sz="2400" dirty="0" smtClean="0">
                          <a:solidFill>
                            <a:schemeClr val="bg1"/>
                          </a:solidFill>
                        </a:rPr>
                        <a:t>TIŠINA</a:t>
                      </a:r>
                      <a:endParaRPr lang="hr-BA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BA" sz="2400" dirty="0" smtClean="0">
                          <a:solidFill>
                            <a:schemeClr val="bg1"/>
                          </a:solidFill>
                        </a:rPr>
                        <a:t>GLUMCI</a:t>
                      </a:r>
                      <a:endParaRPr lang="hr-BA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BA" sz="2400" dirty="0" smtClean="0">
                          <a:solidFill>
                            <a:schemeClr val="bg1"/>
                          </a:solidFill>
                        </a:rPr>
                        <a:t>VODENE BOJE</a:t>
                      </a:r>
                      <a:endParaRPr lang="hr-BA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4103">
                <a:tc>
                  <a:txBody>
                    <a:bodyPr/>
                    <a:lstStyle/>
                    <a:p>
                      <a:pPr algn="ctr"/>
                      <a:r>
                        <a:rPr lang="hr-BA" sz="2400" dirty="0" smtClean="0">
                          <a:solidFill>
                            <a:schemeClr val="bg1"/>
                          </a:solidFill>
                        </a:rPr>
                        <a:t>RED</a:t>
                      </a:r>
                      <a:endParaRPr lang="hr-BA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BA" sz="2400" dirty="0" smtClean="0">
                          <a:solidFill>
                            <a:schemeClr val="bg1"/>
                          </a:solidFill>
                        </a:rPr>
                        <a:t>POSUDBA</a:t>
                      </a:r>
                      <a:endParaRPr lang="hr-BA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BA" sz="2400" dirty="0" smtClean="0">
                          <a:solidFill>
                            <a:schemeClr val="bg1"/>
                          </a:solidFill>
                        </a:rPr>
                        <a:t>LUTKE</a:t>
                      </a:r>
                      <a:endParaRPr lang="hr-BA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BA" sz="2400" dirty="0" smtClean="0">
                          <a:solidFill>
                            <a:schemeClr val="bg1"/>
                          </a:solidFill>
                        </a:rPr>
                        <a:t>SLIKAR</a:t>
                      </a:r>
                      <a:endParaRPr lang="hr-BA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4103">
                <a:tc>
                  <a:txBody>
                    <a:bodyPr/>
                    <a:lstStyle/>
                    <a:p>
                      <a:pPr algn="ctr"/>
                      <a:r>
                        <a:rPr lang="hr-BA" sz="2400" b="1" dirty="0" smtClean="0">
                          <a:solidFill>
                            <a:schemeClr val="bg1"/>
                          </a:solidFill>
                        </a:rPr>
                        <a:t>KINO</a:t>
                      </a:r>
                      <a:endParaRPr lang="hr-BA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BA" sz="2400" b="1" dirty="0" smtClean="0">
                          <a:solidFill>
                            <a:schemeClr val="bg1"/>
                          </a:solidFill>
                        </a:rPr>
                        <a:t>KNJIŽNICA</a:t>
                      </a:r>
                      <a:endParaRPr lang="hr-BA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BA" sz="2400" b="1" dirty="0" smtClean="0">
                          <a:solidFill>
                            <a:schemeClr val="bg1"/>
                          </a:solidFill>
                        </a:rPr>
                        <a:t>KAZALIŠTE</a:t>
                      </a:r>
                      <a:endParaRPr lang="hr-BA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BA" sz="2400" b="1" dirty="0" smtClean="0">
                          <a:solidFill>
                            <a:schemeClr val="bg1"/>
                          </a:solidFill>
                        </a:rPr>
                        <a:t>GALERIJA</a:t>
                      </a:r>
                      <a:endParaRPr lang="hr-BA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4103">
                <a:tc gridSpan="4">
                  <a:txBody>
                    <a:bodyPr/>
                    <a:lstStyle/>
                    <a:p>
                      <a:pPr algn="ctr"/>
                      <a:r>
                        <a:rPr lang="hr-BA" sz="3200" b="1" dirty="0" smtClean="0">
                          <a:solidFill>
                            <a:schemeClr val="bg1"/>
                          </a:solidFill>
                        </a:rPr>
                        <a:t>KULTURNE USTANOVE</a:t>
                      </a:r>
                      <a:endParaRPr lang="hr-BA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B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B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B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683568" y="620688"/>
            <a:ext cx="1872208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3600" b="1" dirty="0" smtClean="0">
                <a:latin typeface="Calibri" pitchFamily="34" charset="0"/>
              </a:rPr>
              <a:t>A1</a:t>
            </a:r>
            <a:endParaRPr lang="hr-BA" sz="3600" b="1" dirty="0">
              <a:latin typeface="Calibri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555776" y="1556792"/>
            <a:ext cx="1872208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3600" b="1" dirty="0" smtClean="0">
                <a:latin typeface="Calibri" pitchFamily="34" charset="0"/>
              </a:rPr>
              <a:t>B2</a:t>
            </a:r>
            <a:endParaRPr lang="hr-BA" sz="3600" b="1" dirty="0">
              <a:latin typeface="Calibri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555776" y="2492896"/>
            <a:ext cx="1872208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3600" b="1" dirty="0" smtClean="0">
                <a:latin typeface="Calibri" pitchFamily="34" charset="0"/>
              </a:rPr>
              <a:t>B3</a:t>
            </a:r>
            <a:endParaRPr lang="hr-BA" sz="3600" b="1" dirty="0">
              <a:latin typeface="Calibri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555776" y="620688"/>
            <a:ext cx="1872208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3600" b="1" dirty="0">
                <a:latin typeface="Calibri" pitchFamily="34" charset="0"/>
              </a:rPr>
              <a:t>B</a:t>
            </a:r>
            <a:r>
              <a:rPr lang="hr-BA" sz="3600" b="1" dirty="0" smtClean="0">
                <a:latin typeface="Calibri" pitchFamily="34" charset="0"/>
              </a:rPr>
              <a:t>1</a:t>
            </a:r>
            <a:endParaRPr lang="hr-BA" sz="3600" b="1" dirty="0">
              <a:latin typeface="Calibri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499992" y="3429000"/>
            <a:ext cx="1872208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3600" b="1" dirty="0" smtClean="0">
                <a:latin typeface="Calibri" pitchFamily="34" charset="0"/>
              </a:rPr>
              <a:t>C4</a:t>
            </a:r>
            <a:endParaRPr lang="hr-BA" sz="3600" b="1" dirty="0">
              <a:latin typeface="Calibri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499992" y="4365104"/>
            <a:ext cx="1872208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3600" b="1" dirty="0" smtClean="0">
                <a:latin typeface="Calibri" pitchFamily="34" charset="0"/>
              </a:rPr>
              <a:t>C</a:t>
            </a:r>
            <a:endParaRPr lang="hr-BA" sz="3600" b="1" dirty="0">
              <a:latin typeface="Calibri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572000" y="2492896"/>
            <a:ext cx="1872208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3600" b="1" dirty="0" smtClean="0">
                <a:latin typeface="Calibri" pitchFamily="34" charset="0"/>
              </a:rPr>
              <a:t>C3</a:t>
            </a:r>
            <a:endParaRPr lang="hr-BA" sz="3600" b="1" dirty="0">
              <a:latin typeface="Calibri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499992" y="1556792"/>
            <a:ext cx="1872208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3600" b="1" dirty="0" smtClean="0">
                <a:latin typeface="Calibri" pitchFamily="34" charset="0"/>
              </a:rPr>
              <a:t>C2</a:t>
            </a:r>
            <a:endParaRPr lang="hr-BA" sz="3600" b="1" dirty="0">
              <a:latin typeface="Calibri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499992" y="620688"/>
            <a:ext cx="1872208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3600" b="1" dirty="0">
                <a:latin typeface="Calibri" pitchFamily="34" charset="0"/>
              </a:rPr>
              <a:t>C</a:t>
            </a:r>
            <a:r>
              <a:rPr lang="hr-BA" sz="3600" b="1" dirty="0" smtClean="0">
                <a:latin typeface="Calibri" pitchFamily="34" charset="0"/>
              </a:rPr>
              <a:t>1</a:t>
            </a:r>
            <a:endParaRPr lang="hr-BA" sz="3600" b="1" dirty="0">
              <a:latin typeface="Calibri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6444208" y="620688"/>
            <a:ext cx="1872208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3600" b="1" dirty="0">
                <a:latin typeface="Calibri" pitchFamily="34" charset="0"/>
              </a:rPr>
              <a:t>D</a:t>
            </a:r>
            <a:r>
              <a:rPr lang="hr-BA" sz="3600" b="1" dirty="0" smtClean="0">
                <a:latin typeface="Calibri" pitchFamily="34" charset="0"/>
              </a:rPr>
              <a:t>1</a:t>
            </a:r>
            <a:endParaRPr lang="hr-BA" sz="3600" b="1" dirty="0">
              <a:latin typeface="Calibri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516216" y="1556792"/>
            <a:ext cx="1872208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3600" b="1" dirty="0" smtClean="0">
                <a:latin typeface="Calibri" pitchFamily="34" charset="0"/>
              </a:rPr>
              <a:t>D2</a:t>
            </a:r>
            <a:endParaRPr lang="hr-BA" sz="3600" b="1" dirty="0">
              <a:latin typeface="Calibri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6516216" y="2492896"/>
            <a:ext cx="1872208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3600" b="1" dirty="0" smtClean="0">
                <a:latin typeface="Calibri" pitchFamily="34" charset="0"/>
              </a:rPr>
              <a:t>D3</a:t>
            </a:r>
            <a:endParaRPr lang="hr-BA" sz="3600" b="1" dirty="0">
              <a:latin typeface="Calibri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516216" y="3429000"/>
            <a:ext cx="1872208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3600" b="1" dirty="0" smtClean="0">
                <a:latin typeface="Calibri" pitchFamily="34" charset="0"/>
              </a:rPr>
              <a:t>D4</a:t>
            </a:r>
            <a:endParaRPr lang="hr-BA" sz="3600" b="1" dirty="0">
              <a:latin typeface="Calibri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6516216" y="4365104"/>
            <a:ext cx="1872208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3600" b="1" smtClean="0">
                <a:latin typeface="Calibri" pitchFamily="34" charset="0"/>
              </a:rPr>
              <a:t>D</a:t>
            </a:r>
            <a:endParaRPr lang="hr-BA" sz="3600" b="1" dirty="0">
              <a:latin typeface="Calibri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611560" y="3429000"/>
            <a:ext cx="1872208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3600" b="1" dirty="0" smtClean="0">
                <a:latin typeface="Calibri" pitchFamily="34" charset="0"/>
              </a:rPr>
              <a:t>A4</a:t>
            </a:r>
            <a:endParaRPr lang="hr-BA" sz="3600" b="1" dirty="0">
              <a:latin typeface="Calibri" pitchFamily="34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11560" y="4365104"/>
            <a:ext cx="1872208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3600" b="1" dirty="0" smtClean="0">
                <a:latin typeface="Calibri" pitchFamily="34" charset="0"/>
              </a:rPr>
              <a:t>A</a:t>
            </a:r>
            <a:endParaRPr lang="hr-BA" sz="3600" b="1" dirty="0">
              <a:latin typeface="Calibri" pitchFamily="34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2555776" y="4365104"/>
            <a:ext cx="1872208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3600" b="1" dirty="0">
                <a:latin typeface="Calibri" pitchFamily="34" charset="0"/>
              </a:rPr>
              <a:t>B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2555776" y="3356992"/>
            <a:ext cx="1872208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3600" b="1" dirty="0" smtClean="0">
                <a:latin typeface="Calibri" pitchFamily="34" charset="0"/>
              </a:rPr>
              <a:t>B4</a:t>
            </a:r>
            <a:endParaRPr lang="hr-BA" sz="3600" b="1" dirty="0">
              <a:latin typeface="Calibri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83568" y="5229200"/>
            <a:ext cx="7632848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3600" b="1" dirty="0" smtClean="0">
                <a:latin typeface="Calibri" pitchFamily="34" charset="0"/>
              </a:rPr>
              <a:t>KONAČNO RJEŠENJE</a:t>
            </a:r>
            <a:endParaRPr lang="hr-BA" sz="3600" b="1" dirty="0">
              <a:latin typeface="Calibri" pitchFamily="34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11560" y="1556792"/>
            <a:ext cx="1872208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3600" b="1" dirty="0" smtClean="0">
                <a:latin typeface="Calibri" pitchFamily="34" charset="0"/>
              </a:rPr>
              <a:t>A2</a:t>
            </a:r>
            <a:endParaRPr lang="hr-BA" sz="3600" b="1" dirty="0">
              <a:latin typeface="Calibri" pitchFamily="34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611560" y="2492896"/>
            <a:ext cx="1872208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3600" b="1" dirty="0" smtClean="0">
                <a:latin typeface="Calibri" pitchFamily="34" charset="0"/>
              </a:rPr>
              <a:t>A3</a:t>
            </a:r>
            <a:endParaRPr lang="hr-BA" sz="36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25</TotalTime>
  <Words>46</Words>
  <Application>Microsoft Office PowerPoint</Application>
  <PresentationFormat>On-screen Show (4:3)</PresentationFormat>
  <Paragraphs>43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Paper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Josipa</dc:creator>
  <cp:lastModifiedBy>Josipa</cp:lastModifiedBy>
  <cp:revision>2</cp:revision>
  <dcterms:created xsi:type="dcterms:W3CDTF">2013-07-03T13:28:28Z</dcterms:created>
  <dcterms:modified xsi:type="dcterms:W3CDTF">2013-12-02T19:16:03Z</dcterms:modified>
</cp:coreProperties>
</file>