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14"/>
  </p:notesMasterIdLst>
  <p:sldIdLst>
    <p:sldId id="256" r:id="rId2"/>
    <p:sldId id="261" r:id="rId3"/>
    <p:sldId id="269" r:id="rId4"/>
    <p:sldId id="266" r:id="rId5"/>
    <p:sldId id="257" r:id="rId6"/>
    <p:sldId id="258" r:id="rId7"/>
    <p:sldId id="260" r:id="rId8"/>
    <p:sldId id="262" r:id="rId9"/>
    <p:sldId id="263" r:id="rId10"/>
    <p:sldId id="265" r:id="rId11"/>
    <p:sldId id="264" r:id="rId12"/>
    <p:sldId id="268" r:id="rId13"/>
  </p:sldIdLst>
  <p:sldSz cx="9144000" cy="6858000" type="screen4x3"/>
  <p:notesSz cx="6858000" cy="9144000"/>
  <p:defaultTextStyle>
    <a:defPPr>
      <a:defRPr lang="hr-HR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66FF"/>
    <a:srgbClr val="CCCCFF"/>
    <a:srgbClr val="669900"/>
    <a:srgbClr val="99CC00"/>
    <a:srgbClr val="008000"/>
    <a:srgbClr val="CCFF33"/>
    <a:srgbClr val="FF3300"/>
    <a:srgbClr val="0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smtClean="0"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hr-HR" noProof="0" smtClean="0"/>
              <a:t>Kliknite da biste uredili stilove teksta matrice</a:t>
            </a:r>
          </a:p>
          <a:p>
            <a:pPr lvl="1"/>
            <a:r>
              <a:rPr lang="hr-HR" noProof="0" smtClean="0"/>
              <a:t>Druga razina</a:t>
            </a:r>
          </a:p>
          <a:p>
            <a:pPr lvl="2"/>
            <a:r>
              <a:rPr lang="hr-HR" noProof="0" smtClean="0"/>
              <a:t>Treća razina</a:t>
            </a:r>
          </a:p>
          <a:p>
            <a:pPr lvl="3"/>
            <a:r>
              <a:rPr lang="hr-HR" noProof="0" smtClean="0"/>
              <a:t>Četvrta razina</a:t>
            </a:r>
          </a:p>
          <a:p>
            <a:pPr lvl="4"/>
            <a:r>
              <a:rPr lang="hr-HR" noProof="0" smtClean="0"/>
              <a:t>Peta razina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smtClean="0"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55727D40-4CF8-47CE-90F9-647CFD78A1A6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4BAF4F0-CB4D-4EDC-85CC-B613CDFA9013}" type="slidenum">
              <a:rPr lang="hr-HR"/>
              <a:pPr/>
              <a:t>1</a:t>
            </a:fld>
            <a:endParaRPr lang="hr-HR"/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sr-Latn-C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10A784F-2356-48B4-BAFE-0FEA864A6C08}" type="slidenum">
              <a:rPr lang="hr-HR"/>
              <a:pPr/>
              <a:t>11</a:t>
            </a:fld>
            <a:endParaRPr lang="hr-HR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sr-Latn-C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14FEE35-C197-4010-AC45-D6B0EB2E08D8}" type="slidenum">
              <a:rPr lang="hr-HR"/>
              <a:pPr/>
              <a:t>12</a:t>
            </a:fld>
            <a:endParaRPr lang="hr-HR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sr-Latn-C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98679BA-1842-4842-9F10-5C3DF4419637}" type="slidenum">
              <a:rPr lang="hr-HR"/>
              <a:pPr/>
              <a:t>2</a:t>
            </a:fld>
            <a:endParaRPr lang="hr-HR"/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sr-Latn-C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7131F50-7196-4DF2-B9D4-47DBF68268F1}" type="slidenum">
              <a:rPr lang="hr-HR"/>
              <a:pPr/>
              <a:t>4</a:t>
            </a:fld>
            <a:endParaRPr lang="hr-HR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sr-Latn-C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2C6449-94F2-4C45-BB50-95FF6A5F600C}" type="slidenum">
              <a:rPr lang="hr-HR"/>
              <a:pPr/>
              <a:t>5</a:t>
            </a:fld>
            <a:endParaRPr lang="hr-HR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sr-Latn-C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81D2384-B73F-4C6B-AFA3-A584340A9BE6}" type="slidenum">
              <a:rPr lang="hr-HR"/>
              <a:pPr/>
              <a:t>6</a:t>
            </a:fld>
            <a:endParaRPr lang="hr-HR"/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sr-Latn-C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0CC6E58-EA50-44EA-B45C-C0793B1FA3C9}" type="slidenum">
              <a:rPr lang="hr-HR"/>
              <a:pPr/>
              <a:t>7</a:t>
            </a:fld>
            <a:endParaRPr lang="hr-HR"/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sr-Latn-C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23BD54C-CD82-458A-A176-B81F61A859E9}" type="slidenum">
              <a:rPr lang="hr-HR"/>
              <a:pPr/>
              <a:t>8</a:t>
            </a:fld>
            <a:endParaRPr lang="hr-HR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sr-Latn-C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84FC837-B1DB-4E0A-8582-4B7B1411AD76}" type="slidenum">
              <a:rPr lang="hr-HR"/>
              <a:pPr/>
              <a:t>9</a:t>
            </a:fld>
            <a:endParaRPr lang="hr-HR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sr-Latn-C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0F8615B-5593-4243-A7C4-5759CE07282B}" type="slidenum">
              <a:rPr lang="hr-HR"/>
              <a:pPr/>
              <a:t>10</a:t>
            </a:fld>
            <a:endParaRPr lang="hr-HR"/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sr-Latn-C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2413" cy="6856413"/>
            <a:chOff x="0" y="0"/>
            <a:chExt cx="5759" cy="4319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0"/>
              <a:ext cx="5758" cy="1043"/>
            </a:xfrm>
            <a:custGeom>
              <a:avLst/>
              <a:gdLst/>
              <a:ahLst/>
              <a:cxnLst>
                <a:cxn ang="0">
                  <a:pos x="5740" y="1043"/>
                </a:cxn>
                <a:cxn ang="0">
                  <a:pos x="0" y="1043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1043"/>
                </a:cxn>
                <a:cxn ang="0">
                  <a:pos x="5740" y="1043"/>
                </a:cxn>
              </a:cxnLst>
              <a:rect l="0" t="0" r="r" b="b"/>
              <a:pathLst>
                <a:path w="5740" h="1043">
                  <a:moveTo>
                    <a:pt x="5740" y="1043"/>
                  </a:moveTo>
                  <a:lnTo>
                    <a:pt x="0" y="1043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1043"/>
                  </a:lnTo>
                  <a:lnTo>
                    <a:pt x="574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hr-HR"/>
            </a:p>
          </p:txBody>
        </p:sp>
        <p:grpSp>
          <p:nvGrpSpPr>
            <p:cNvPr id="6" name="Group 4"/>
            <p:cNvGrpSpPr>
              <a:grpSpLocks/>
            </p:cNvGrpSpPr>
            <p:nvPr userDrawn="1"/>
          </p:nvGrpSpPr>
          <p:grpSpPr bwMode="auto">
            <a:xfrm>
              <a:off x="0" y="0"/>
              <a:ext cx="5759" cy="4319"/>
              <a:chOff x="0" y="0"/>
              <a:chExt cx="5759" cy="4319"/>
            </a:xfrm>
          </p:grpSpPr>
          <p:sp>
            <p:nvSpPr>
              <p:cNvPr id="7" name="Freeform 5"/>
              <p:cNvSpPr>
                <a:spLocks/>
              </p:cNvSpPr>
              <p:nvPr/>
            </p:nvSpPr>
            <p:spPr bwMode="hidden">
              <a:xfrm>
                <a:off x="1" y="1040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8" name="Freeform 6"/>
              <p:cNvSpPr>
                <a:spLocks/>
              </p:cNvSpPr>
              <p:nvPr/>
            </p:nvSpPr>
            <p:spPr bwMode="hidden">
              <a:xfrm>
                <a:off x="0" y="3988"/>
                <a:ext cx="5758" cy="42"/>
              </a:xfrm>
              <a:custGeom>
                <a:avLst/>
                <a:gdLst/>
                <a:ahLst/>
                <a:cxnLst>
                  <a:cxn ang="0">
                    <a:pos x="0" y="42"/>
                  </a:cxn>
                  <a:cxn ang="0">
                    <a:pos x="5740" y="42"/>
                  </a:cxn>
                  <a:cxn ang="0">
                    <a:pos x="5740" y="0"/>
                  </a:cxn>
                  <a:cxn ang="0">
                    <a:pos x="0" y="0"/>
                  </a:cxn>
                  <a:cxn ang="0">
                    <a:pos x="0" y="42"/>
                  </a:cxn>
                  <a:cxn ang="0">
                    <a:pos x="0" y="42"/>
                  </a:cxn>
                </a:cxnLst>
                <a:rect l="0" t="0" r="r" b="b"/>
                <a:pathLst>
                  <a:path w="5740" h="42">
                    <a:moveTo>
                      <a:pt x="0" y="42"/>
                    </a:moveTo>
                    <a:lnTo>
                      <a:pt x="5740" y="42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42"/>
                    </a:lnTo>
                    <a:lnTo>
                      <a:pt x="0" y="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9" name="Freeform 7"/>
              <p:cNvSpPr>
                <a:spLocks/>
              </p:cNvSpPr>
              <p:nvPr/>
            </p:nvSpPr>
            <p:spPr bwMode="hidden">
              <a:xfrm>
                <a:off x="0" y="3665"/>
                <a:ext cx="5758" cy="30"/>
              </a:xfrm>
              <a:custGeom>
                <a:avLst/>
                <a:gdLst/>
                <a:ahLst/>
                <a:cxnLst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0" y="30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10" name="Freeform 8"/>
              <p:cNvSpPr>
                <a:spLocks/>
              </p:cNvSpPr>
              <p:nvPr/>
            </p:nvSpPr>
            <p:spPr bwMode="hidden">
              <a:xfrm>
                <a:off x="0" y="3364"/>
                <a:ext cx="5758" cy="30"/>
              </a:xfrm>
              <a:custGeom>
                <a:avLst/>
                <a:gdLst/>
                <a:ahLst/>
                <a:cxnLst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0" y="30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11" name="Freeform 9"/>
              <p:cNvSpPr>
                <a:spLocks/>
              </p:cNvSpPr>
              <p:nvPr/>
            </p:nvSpPr>
            <p:spPr bwMode="hidden">
              <a:xfrm>
                <a:off x="0" y="3105"/>
                <a:ext cx="5758" cy="31"/>
              </a:xfrm>
              <a:custGeom>
                <a:avLst/>
                <a:gdLst/>
                <a:ahLst/>
                <a:cxnLst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0" y="30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12" name="Freeform 10"/>
              <p:cNvSpPr>
                <a:spLocks/>
              </p:cNvSpPr>
              <p:nvPr/>
            </p:nvSpPr>
            <p:spPr bwMode="hidden">
              <a:xfrm>
                <a:off x="0" y="2859"/>
                <a:ext cx="5758" cy="36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6"/>
                  </a:cxn>
                  <a:cxn ang="0">
                    <a:pos x="5740" y="36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36">
                    <a:moveTo>
                      <a:pt x="5740" y="0"/>
                    </a:moveTo>
                    <a:lnTo>
                      <a:pt x="0" y="0"/>
                    </a:lnTo>
                    <a:lnTo>
                      <a:pt x="0" y="36"/>
                    </a:lnTo>
                    <a:lnTo>
                      <a:pt x="5740" y="36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13" name="Freeform 11"/>
              <p:cNvSpPr>
                <a:spLocks/>
              </p:cNvSpPr>
              <p:nvPr/>
            </p:nvSpPr>
            <p:spPr bwMode="hidden">
              <a:xfrm>
                <a:off x="0" y="2644"/>
                <a:ext cx="5758" cy="30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30">
                    <a:moveTo>
                      <a:pt x="5740" y="0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5740" y="30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14" name="Freeform 12"/>
              <p:cNvSpPr>
                <a:spLocks/>
              </p:cNvSpPr>
              <p:nvPr/>
            </p:nvSpPr>
            <p:spPr bwMode="hidden">
              <a:xfrm>
                <a:off x="0" y="2433"/>
                <a:ext cx="5758" cy="36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6"/>
                  </a:cxn>
                  <a:cxn ang="0">
                    <a:pos x="5740" y="36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36">
                    <a:moveTo>
                      <a:pt x="5740" y="0"/>
                    </a:moveTo>
                    <a:lnTo>
                      <a:pt x="0" y="0"/>
                    </a:lnTo>
                    <a:lnTo>
                      <a:pt x="0" y="36"/>
                    </a:lnTo>
                    <a:lnTo>
                      <a:pt x="5740" y="36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4706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15" name="Freeform 13"/>
              <p:cNvSpPr>
                <a:spLocks/>
              </p:cNvSpPr>
              <p:nvPr/>
            </p:nvSpPr>
            <p:spPr bwMode="hidden">
              <a:xfrm>
                <a:off x="0" y="2259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4706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16" name="Freeform 14"/>
              <p:cNvSpPr>
                <a:spLocks/>
              </p:cNvSpPr>
              <p:nvPr/>
            </p:nvSpPr>
            <p:spPr bwMode="hidden">
              <a:xfrm>
                <a:off x="0" y="2090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17" name="Freeform 15"/>
              <p:cNvSpPr>
                <a:spLocks/>
              </p:cNvSpPr>
              <p:nvPr/>
            </p:nvSpPr>
            <p:spPr bwMode="hidden">
              <a:xfrm>
                <a:off x="0" y="1928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18" name="Freeform 16"/>
              <p:cNvSpPr>
                <a:spLocks/>
              </p:cNvSpPr>
              <p:nvPr/>
            </p:nvSpPr>
            <p:spPr bwMode="hidden">
              <a:xfrm>
                <a:off x="0" y="1645"/>
                <a:ext cx="5758" cy="12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5740" y="12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2">
                    <a:moveTo>
                      <a:pt x="574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5740" y="12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19" name="Freeform 17"/>
              <p:cNvSpPr>
                <a:spLocks/>
              </p:cNvSpPr>
              <p:nvPr/>
            </p:nvSpPr>
            <p:spPr bwMode="hidden">
              <a:xfrm>
                <a:off x="0" y="1778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20" name="Freeform 18"/>
              <p:cNvSpPr>
                <a:spLocks/>
              </p:cNvSpPr>
              <p:nvPr/>
            </p:nvSpPr>
            <p:spPr bwMode="hidden">
              <a:xfrm>
                <a:off x="0" y="1520"/>
                <a:ext cx="5758" cy="12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5740" y="12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2">
                    <a:moveTo>
                      <a:pt x="574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5740" y="12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21" name="Freeform 19"/>
              <p:cNvSpPr>
                <a:spLocks/>
              </p:cNvSpPr>
              <p:nvPr/>
            </p:nvSpPr>
            <p:spPr bwMode="hidden">
              <a:xfrm>
                <a:off x="0" y="1394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22" name="Freeform 20"/>
              <p:cNvSpPr>
                <a:spLocks/>
              </p:cNvSpPr>
              <p:nvPr/>
            </p:nvSpPr>
            <p:spPr bwMode="hidden">
              <a:xfrm>
                <a:off x="0" y="1280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23" name="Freeform 21"/>
              <p:cNvSpPr>
                <a:spLocks/>
              </p:cNvSpPr>
              <p:nvPr/>
            </p:nvSpPr>
            <p:spPr bwMode="hidden">
              <a:xfrm>
                <a:off x="0" y="1177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24" name="Freeform 22"/>
              <p:cNvSpPr>
                <a:spLocks/>
              </p:cNvSpPr>
              <p:nvPr/>
            </p:nvSpPr>
            <p:spPr bwMode="hidden">
              <a:xfrm>
                <a:off x="0" y="24"/>
                <a:ext cx="5758" cy="30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30">
                    <a:moveTo>
                      <a:pt x="5740" y="0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5740" y="30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25" name="Freeform 23"/>
              <p:cNvSpPr>
                <a:spLocks/>
              </p:cNvSpPr>
              <p:nvPr/>
            </p:nvSpPr>
            <p:spPr bwMode="hidden">
              <a:xfrm>
                <a:off x="0" y="186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26" name="Freeform 24"/>
              <p:cNvSpPr>
                <a:spLocks/>
              </p:cNvSpPr>
              <p:nvPr/>
            </p:nvSpPr>
            <p:spPr bwMode="hidden">
              <a:xfrm>
                <a:off x="0" y="475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27" name="Freeform 25"/>
              <p:cNvSpPr>
                <a:spLocks/>
              </p:cNvSpPr>
              <p:nvPr/>
            </p:nvSpPr>
            <p:spPr bwMode="hidden">
              <a:xfrm>
                <a:off x="0" y="337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28" name="Freeform 26"/>
              <p:cNvSpPr>
                <a:spLocks/>
              </p:cNvSpPr>
              <p:nvPr/>
            </p:nvSpPr>
            <p:spPr bwMode="hidden">
              <a:xfrm>
                <a:off x="0" y="600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29" name="Freeform 27"/>
              <p:cNvSpPr>
                <a:spLocks/>
              </p:cNvSpPr>
              <p:nvPr/>
            </p:nvSpPr>
            <p:spPr bwMode="hidden">
              <a:xfrm>
                <a:off x="0" y="727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30" name="Freeform 28"/>
              <p:cNvSpPr>
                <a:spLocks/>
              </p:cNvSpPr>
              <p:nvPr/>
            </p:nvSpPr>
            <p:spPr bwMode="hidden">
              <a:xfrm>
                <a:off x="0" y="841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31" name="Freeform 29"/>
              <p:cNvSpPr>
                <a:spLocks/>
              </p:cNvSpPr>
              <p:nvPr/>
            </p:nvSpPr>
            <p:spPr bwMode="hidden">
              <a:xfrm>
                <a:off x="0" y="943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grpSp>
            <p:nvGrpSpPr>
              <p:cNvPr id="32" name="Group 30"/>
              <p:cNvGrpSpPr>
                <a:grpSpLocks/>
              </p:cNvGrpSpPr>
              <p:nvPr/>
            </p:nvGrpSpPr>
            <p:grpSpPr bwMode="auto">
              <a:xfrm>
                <a:off x="0" y="0"/>
                <a:ext cx="5758" cy="1045"/>
                <a:chOff x="0" y="0"/>
                <a:chExt cx="5758" cy="1045"/>
              </a:xfrm>
            </p:grpSpPr>
            <p:sp>
              <p:nvSpPr>
                <p:cNvPr id="54" name="Freeform 31"/>
                <p:cNvSpPr>
                  <a:spLocks/>
                </p:cNvSpPr>
                <p:nvPr/>
              </p:nvSpPr>
              <p:spPr bwMode="hidden">
                <a:xfrm>
                  <a:off x="2849" y="0"/>
                  <a:ext cx="42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2" y="1043"/>
                    </a:cxn>
                    <a:cxn ang="0">
                      <a:pos x="42" y="0"/>
                    </a:cxn>
                    <a:cxn ang="0">
                      <a:pos x="0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42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55" name="Freeform 32"/>
                <p:cNvSpPr>
                  <a:spLocks/>
                </p:cNvSpPr>
                <p:nvPr/>
              </p:nvSpPr>
              <p:spPr bwMode="hidden">
                <a:xfrm>
                  <a:off x="2400" y="0"/>
                  <a:ext cx="155" cy="1045"/>
                </a:xfrm>
                <a:custGeom>
                  <a:avLst/>
                  <a:gdLst/>
                  <a:ahLst/>
                  <a:cxnLst>
                    <a:cxn ang="0">
                      <a:pos x="131" y="1043"/>
                    </a:cxn>
                    <a:cxn ang="0">
                      <a:pos x="155" y="1043"/>
                    </a:cxn>
                    <a:cxn ang="0">
                      <a:pos x="42" y="0"/>
                    </a:cxn>
                    <a:cxn ang="0">
                      <a:pos x="0" y="0"/>
                    </a:cxn>
                    <a:cxn ang="0">
                      <a:pos x="113" y="1043"/>
                    </a:cxn>
                    <a:cxn ang="0">
                      <a:pos x="131" y="1043"/>
                    </a:cxn>
                    <a:cxn ang="0">
                      <a:pos x="131" y="1043"/>
                    </a:cxn>
                  </a:cxnLst>
                  <a:rect l="0" t="0" r="r" b="b"/>
                  <a:pathLst>
                    <a:path w="155" h="1043">
                      <a:moveTo>
                        <a:pt x="131" y="1043"/>
                      </a:moveTo>
                      <a:lnTo>
                        <a:pt x="155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113" y="1043"/>
                      </a:lnTo>
                      <a:lnTo>
                        <a:pt x="131" y="1043"/>
                      </a:lnTo>
                      <a:lnTo>
                        <a:pt x="131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56" name="Freeform 33"/>
                <p:cNvSpPr>
                  <a:spLocks/>
                </p:cNvSpPr>
                <p:nvPr/>
              </p:nvSpPr>
              <p:spPr bwMode="hidden">
                <a:xfrm>
                  <a:off x="1967" y="0"/>
                  <a:ext cx="240" cy="1045"/>
                </a:xfrm>
                <a:custGeom>
                  <a:avLst/>
                  <a:gdLst/>
                  <a:ahLst/>
                  <a:cxnLst>
                    <a:cxn ang="0">
                      <a:pos x="221" y="1043"/>
                    </a:cxn>
                    <a:cxn ang="0">
                      <a:pos x="239" y="1043"/>
                    </a:cxn>
                    <a:cxn ang="0">
                      <a:pos x="36" y="0"/>
                    </a:cxn>
                    <a:cxn ang="0">
                      <a:pos x="0" y="0"/>
                    </a:cxn>
                    <a:cxn ang="0">
                      <a:pos x="203" y="1043"/>
                    </a:cxn>
                    <a:cxn ang="0">
                      <a:pos x="221" y="1043"/>
                    </a:cxn>
                    <a:cxn ang="0">
                      <a:pos x="221" y="1043"/>
                    </a:cxn>
                  </a:cxnLst>
                  <a:rect l="0" t="0" r="r" b="b"/>
                  <a:pathLst>
                    <a:path w="239" h="1043">
                      <a:moveTo>
                        <a:pt x="221" y="1043"/>
                      </a:moveTo>
                      <a:lnTo>
                        <a:pt x="239" y="1043"/>
                      </a:lnTo>
                      <a:lnTo>
                        <a:pt x="36" y="0"/>
                      </a:lnTo>
                      <a:lnTo>
                        <a:pt x="0" y="0"/>
                      </a:lnTo>
                      <a:lnTo>
                        <a:pt x="203" y="1043"/>
                      </a:lnTo>
                      <a:lnTo>
                        <a:pt x="221" y="1043"/>
                      </a:lnTo>
                      <a:lnTo>
                        <a:pt x="221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57" name="Freeform 34"/>
                <p:cNvSpPr>
                  <a:spLocks/>
                </p:cNvSpPr>
                <p:nvPr/>
              </p:nvSpPr>
              <p:spPr bwMode="hidden">
                <a:xfrm>
                  <a:off x="1554" y="0"/>
                  <a:ext cx="353" cy="1045"/>
                </a:xfrm>
                <a:custGeom>
                  <a:avLst/>
                  <a:gdLst/>
                  <a:ahLst/>
                  <a:cxnLst>
                    <a:cxn ang="0">
                      <a:pos x="334" y="1043"/>
                    </a:cxn>
                    <a:cxn ang="0">
                      <a:pos x="352" y="1043"/>
                    </a:cxn>
                    <a:cxn ang="0">
                      <a:pos x="41" y="0"/>
                    </a:cxn>
                    <a:cxn ang="0">
                      <a:pos x="0" y="0"/>
                    </a:cxn>
                    <a:cxn ang="0">
                      <a:pos x="311" y="1043"/>
                    </a:cxn>
                    <a:cxn ang="0">
                      <a:pos x="334" y="1043"/>
                    </a:cxn>
                    <a:cxn ang="0">
                      <a:pos x="334" y="1043"/>
                    </a:cxn>
                  </a:cxnLst>
                  <a:rect l="0" t="0" r="r" b="b"/>
                  <a:pathLst>
                    <a:path w="352" h="1043">
                      <a:moveTo>
                        <a:pt x="334" y="1043"/>
                      </a:moveTo>
                      <a:lnTo>
                        <a:pt x="352" y="1043"/>
                      </a:lnTo>
                      <a:lnTo>
                        <a:pt x="41" y="0"/>
                      </a:lnTo>
                      <a:lnTo>
                        <a:pt x="0" y="0"/>
                      </a:lnTo>
                      <a:lnTo>
                        <a:pt x="311" y="1043"/>
                      </a:lnTo>
                      <a:lnTo>
                        <a:pt x="334" y="1043"/>
                      </a:lnTo>
                      <a:lnTo>
                        <a:pt x="334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58" name="Freeform 35"/>
                <p:cNvSpPr>
                  <a:spLocks/>
                </p:cNvSpPr>
                <p:nvPr/>
              </p:nvSpPr>
              <p:spPr bwMode="hidden">
                <a:xfrm>
                  <a:off x="1134" y="0"/>
                  <a:ext cx="450" cy="1045"/>
                </a:xfrm>
                <a:custGeom>
                  <a:avLst/>
                  <a:gdLst/>
                  <a:ahLst/>
                  <a:cxnLst>
                    <a:cxn ang="0">
                      <a:pos x="425" y="1043"/>
                    </a:cxn>
                    <a:cxn ang="0">
                      <a:pos x="449" y="1043"/>
                    </a:cxn>
                    <a:cxn ang="0">
                      <a:pos x="42" y="0"/>
                    </a:cxn>
                    <a:cxn ang="0">
                      <a:pos x="0" y="0"/>
                    </a:cxn>
                    <a:cxn ang="0">
                      <a:pos x="407" y="1043"/>
                    </a:cxn>
                    <a:cxn ang="0">
                      <a:pos x="425" y="1043"/>
                    </a:cxn>
                    <a:cxn ang="0">
                      <a:pos x="425" y="1043"/>
                    </a:cxn>
                  </a:cxnLst>
                  <a:rect l="0" t="0" r="r" b="b"/>
                  <a:pathLst>
                    <a:path w="449" h="1043">
                      <a:moveTo>
                        <a:pt x="425" y="1043"/>
                      </a:moveTo>
                      <a:lnTo>
                        <a:pt x="449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407" y="1043"/>
                      </a:lnTo>
                      <a:lnTo>
                        <a:pt x="425" y="1043"/>
                      </a:lnTo>
                      <a:lnTo>
                        <a:pt x="425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59" name="Freeform 36"/>
                <p:cNvSpPr>
                  <a:spLocks/>
                </p:cNvSpPr>
                <p:nvPr/>
              </p:nvSpPr>
              <p:spPr bwMode="hidden">
                <a:xfrm>
                  <a:off x="714" y="0"/>
                  <a:ext cx="540" cy="1045"/>
                </a:xfrm>
                <a:custGeom>
                  <a:avLst/>
                  <a:gdLst/>
                  <a:ahLst/>
                  <a:cxnLst>
                    <a:cxn ang="0">
                      <a:pos x="520" y="1043"/>
                    </a:cxn>
                    <a:cxn ang="0">
                      <a:pos x="538" y="1043"/>
                    </a:cxn>
                    <a:cxn ang="0">
                      <a:pos x="41" y="0"/>
                    </a:cxn>
                    <a:cxn ang="0">
                      <a:pos x="0" y="0"/>
                    </a:cxn>
                    <a:cxn ang="0">
                      <a:pos x="496" y="1043"/>
                    </a:cxn>
                    <a:cxn ang="0">
                      <a:pos x="520" y="1043"/>
                    </a:cxn>
                    <a:cxn ang="0">
                      <a:pos x="520" y="1043"/>
                    </a:cxn>
                  </a:cxnLst>
                  <a:rect l="0" t="0" r="r" b="b"/>
                  <a:pathLst>
                    <a:path w="538" h="1043">
                      <a:moveTo>
                        <a:pt x="520" y="1043"/>
                      </a:moveTo>
                      <a:lnTo>
                        <a:pt x="538" y="1043"/>
                      </a:lnTo>
                      <a:lnTo>
                        <a:pt x="41" y="0"/>
                      </a:lnTo>
                      <a:lnTo>
                        <a:pt x="0" y="0"/>
                      </a:lnTo>
                      <a:lnTo>
                        <a:pt x="496" y="1043"/>
                      </a:lnTo>
                      <a:lnTo>
                        <a:pt x="520" y="1043"/>
                      </a:lnTo>
                      <a:lnTo>
                        <a:pt x="520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60" name="Freeform 37"/>
                <p:cNvSpPr>
                  <a:spLocks/>
                </p:cNvSpPr>
                <p:nvPr/>
              </p:nvSpPr>
              <p:spPr bwMode="hidden">
                <a:xfrm>
                  <a:off x="306" y="0"/>
                  <a:ext cx="642" cy="1045"/>
                </a:xfrm>
                <a:custGeom>
                  <a:avLst/>
                  <a:gdLst/>
                  <a:ahLst/>
                  <a:cxnLst>
                    <a:cxn ang="0">
                      <a:pos x="622" y="1043"/>
                    </a:cxn>
                    <a:cxn ang="0">
                      <a:pos x="640" y="1043"/>
                    </a:cxn>
                    <a:cxn ang="0">
                      <a:pos x="48" y="0"/>
                    </a:cxn>
                    <a:cxn ang="0">
                      <a:pos x="0" y="0"/>
                    </a:cxn>
                    <a:cxn ang="0">
                      <a:pos x="598" y="1043"/>
                    </a:cxn>
                    <a:cxn ang="0">
                      <a:pos x="622" y="1043"/>
                    </a:cxn>
                    <a:cxn ang="0">
                      <a:pos x="622" y="1043"/>
                    </a:cxn>
                  </a:cxnLst>
                  <a:rect l="0" t="0" r="r" b="b"/>
                  <a:pathLst>
                    <a:path w="640" h="1043">
                      <a:moveTo>
                        <a:pt x="622" y="1043"/>
                      </a:moveTo>
                      <a:lnTo>
                        <a:pt x="640" y="1043"/>
                      </a:lnTo>
                      <a:lnTo>
                        <a:pt x="48" y="0"/>
                      </a:lnTo>
                      <a:lnTo>
                        <a:pt x="0" y="0"/>
                      </a:lnTo>
                      <a:lnTo>
                        <a:pt x="598" y="1043"/>
                      </a:lnTo>
                      <a:lnTo>
                        <a:pt x="622" y="1043"/>
                      </a:lnTo>
                      <a:lnTo>
                        <a:pt x="622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61" name="Freeform 38"/>
                <p:cNvSpPr>
                  <a:spLocks/>
                </p:cNvSpPr>
                <p:nvPr/>
              </p:nvSpPr>
              <p:spPr bwMode="hidden">
                <a:xfrm>
                  <a:off x="0" y="108"/>
                  <a:ext cx="630" cy="937"/>
                </a:xfrm>
                <a:custGeom>
                  <a:avLst/>
                  <a:gdLst/>
                  <a:ahLst/>
                  <a:cxnLst>
                    <a:cxn ang="0">
                      <a:pos x="604" y="935"/>
                    </a:cxn>
                    <a:cxn ang="0">
                      <a:pos x="628" y="935"/>
                    </a:cxn>
                    <a:cxn ang="0">
                      <a:pos x="0" y="0"/>
                    </a:cxn>
                    <a:cxn ang="0">
                      <a:pos x="0" y="66"/>
                    </a:cxn>
                    <a:cxn ang="0">
                      <a:pos x="580" y="935"/>
                    </a:cxn>
                    <a:cxn ang="0">
                      <a:pos x="604" y="935"/>
                    </a:cxn>
                    <a:cxn ang="0">
                      <a:pos x="604" y="935"/>
                    </a:cxn>
                  </a:cxnLst>
                  <a:rect l="0" t="0" r="r" b="b"/>
                  <a:pathLst>
                    <a:path w="628" h="935">
                      <a:moveTo>
                        <a:pt x="604" y="935"/>
                      </a:moveTo>
                      <a:lnTo>
                        <a:pt x="628" y="935"/>
                      </a:lnTo>
                      <a:lnTo>
                        <a:pt x="0" y="0"/>
                      </a:lnTo>
                      <a:lnTo>
                        <a:pt x="0" y="66"/>
                      </a:lnTo>
                      <a:lnTo>
                        <a:pt x="580" y="935"/>
                      </a:lnTo>
                      <a:lnTo>
                        <a:pt x="604" y="935"/>
                      </a:lnTo>
                      <a:lnTo>
                        <a:pt x="604" y="93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62" name="Freeform 39"/>
                <p:cNvSpPr>
                  <a:spLocks/>
                </p:cNvSpPr>
                <p:nvPr/>
              </p:nvSpPr>
              <p:spPr bwMode="hidden">
                <a:xfrm>
                  <a:off x="3191" y="0"/>
                  <a:ext cx="155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2" y="1043"/>
                    </a:cxn>
                    <a:cxn ang="0">
                      <a:pos x="155" y="0"/>
                    </a:cxn>
                    <a:cxn ang="0">
                      <a:pos x="114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155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155" y="0"/>
                      </a:lnTo>
                      <a:lnTo>
                        <a:pt x="114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63" name="Freeform 40"/>
                <p:cNvSpPr>
                  <a:spLocks/>
                </p:cNvSpPr>
                <p:nvPr/>
              </p:nvSpPr>
              <p:spPr bwMode="hidden">
                <a:xfrm>
                  <a:off x="3533" y="0"/>
                  <a:ext cx="240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36" y="1043"/>
                    </a:cxn>
                    <a:cxn ang="0">
                      <a:pos x="239" y="0"/>
                    </a:cxn>
                    <a:cxn ang="0">
                      <a:pos x="203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239" h="1043">
                      <a:moveTo>
                        <a:pt x="18" y="1043"/>
                      </a:moveTo>
                      <a:lnTo>
                        <a:pt x="36" y="1043"/>
                      </a:lnTo>
                      <a:lnTo>
                        <a:pt x="239" y="0"/>
                      </a:lnTo>
                      <a:lnTo>
                        <a:pt x="203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64" name="Freeform 41"/>
                <p:cNvSpPr>
                  <a:spLocks/>
                </p:cNvSpPr>
                <p:nvPr/>
              </p:nvSpPr>
              <p:spPr bwMode="hidden">
                <a:xfrm>
                  <a:off x="3821" y="0"/>
                  <a:ext cx="359" cy="1045"/>
                </a:xfrm>
                <a:custGeom>
                  <a:avLst/>
                  <a:gdLst/>
                  <a:ahLst/>
                  <a:cxnLst>
                    <a:cxn ang="0">
                      <a:pos x="24" y="1043"/>
                    </a:cxn>
                    <a:cxn ang="0">
                      <a:pos x="42" y="1043"/>
                    </a:cxn>
                    <a:cxn ang="0">
                      <a:pos x="358" y="0"/>
                    </a:cxn>
                    <a:cxn ang="0">
                      <a:pos x="317" y="0"/>
                    </a:cxn>
                    <a:cxn ang="0">
                      <a:pos x="0" y="1043"/>
                    </a:cxn>
                    <a:cxn ang="0">
                      <a:pos x="24" y="1043"/>
                    </a:cxn>
                    <a:cxn ang="0">
                      <a:pos x="24" y="1043"/>
                    </a:cxn>
                  </a:cxnLst>
                  <a:rect l="0" t="0" r="r" b="b"/>
                  <a:pathLst>
                    <a:path w="358" h="1043">
                      <a:moveTo>
                        <a:pt x="24" y="1043"/>
                      </a:moveTo>
                      <a:lnTo>
                        <a:pt x="42" y="1043"/>
                      </a:lnTo>
                      <a:lnTo>
                        <a:pt x="358" y="0"/>
                      </a:lnTo>
                      <a:lnTo>
                        <a:pt x="317" y="0"/>
                      </a:lnTo>
                      <a:lnTo>
                        <a:pt x="0" y="1043"/>
                      </a:lnTo>
                      <a:lnTo>
                        <a:pt x="24" y="1043"/>
                      </a:lnTo>
                      <a:lnTo>
                        <a:pt x="24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65" name="Freeform 42"/>
                <p:cNvSpPr>
                  <a:spLocks/>
                </p:cNvSpPr>
                <p:nvPr/>
              </p:nvSpPr>
              <p:spPr bwMode="hidden">
                <a:xfrm>
                  <a:off x="4139" y="0"/>
                  <a:ext cx="449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1" y="1043"/>
                    </a:cxn>
                    <a:cxn ang="0">
                      <a:pos x="448" y="0"/>
                    </a:cxn>
                    <a:cxn ang="0">
                      <a:pos x="406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448" h="1043">
                      <a:moveTo>
                        <a:pt x="18" y="1043"/>
                      </a:moveTo>
                      <a:lnTo>
                        <a:pt x="41" y="1043"/>
                      </a:lnTo>
                      <a:lnTo>
                        <a:pt x="448" y="0"/>
                      </a:lnTo>
                      <a:lnTo>
                        <a:pt x="406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66" name="Freeform 43"/>
                <p:cNvSpPr>
                  <a:spLocks/>
                </p:cNvSpPr>
                <p:nvPr/>
              </p:nvSpPr>
              <p:spPr bwMode="hidden">
                <a:xfrm>
                  <a:off x="4480" y="0"/>
                  <a:ext cx="541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2" y="1043"/>
                    </a:cxn>
                    <a:cxn ang="0">
                      <a:pos x="539" y="0"/>
                    </a:cxn>
                    <a:cxn ang="0">
                      <a:pos x="497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539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539" y="0"/>
                      </a:lnTo>
                      <a:lnTo>
                        <a:pt x="497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67" name="Freeform 44"/>
                <p:cNvSpPr>
                  <a:spLocks/>
                </p:cNvSpPr>
                <p:nvPr/>
              </p:nvSpPr>
              <p:spPr bwMode="hidden">
                <a:xfrm>
                  <a:off x="4768" y="0"/>
                  <a:ext cx="642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2" y="1043"/>
                    </a:cxn>
                    <a:cxn ang="0">
                      <a:pos x="640" y="0"/>
                    </a:cxn>
                    <a:cxn ang="0">
                      <a:pos x="592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640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640" y="0"/>
                      </a:lnTo>
                      <a:lnTo>
                        <a:pt x="592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68" name="Freeform 45"/>
                <p:cNvSpPr>
                  <a:spLocks/>
                </p:cNvSpPr>
                <p:nvPr/>
              </p:nvSpPr>
              <p:spPr bwMode="hidden">
                <a:xfrm>
                  <a:off x="5086" y="48"/>
                  <a:ext cx="672" cy="997"/>
                </a:xfrm>
                <a:custGeom>
                  <a:avLst/>
                  <a:gdLst/>
                  <a:ahLst/>
                  <a:cxnLst>
                    <a:cxn ang="0">
                      <a:pos x="24" y="995"/>
                    </a:cxn>
                    <a:cxn ang="0">
                      <a:pos x="48" y="995"/>
                    </a:cxn>
                    <a:cxn ang="0">
                      <a:pos x="670" y="72"/>
                    </a:cxn>
                    <a:cxn ang="0">
                      <a:pos x="670" y="0"/>
                    </a:cxn>
                    <a:cxn ang="0">
                      <a:pos x="0" y="995"/>
                    </a:cxn>
                    <a:cxn ang="0">
                      <a:pos x="24" y="995"/>
                    </a:cxn>
                    <a:cxn ang="0">
                      <a:pos x="24" y="995"/>
                    </a:cxn>
                  </a:cxnLst>
                  <a:rect l="0" t="0" r="r" b="b"/>
                  <a:pathLst>
                    <a:path w="670" h="995">
                      <a:moveTo>
                        <a:pt x="24" y="995"/>
                      </a:moveTo>
                      <a:lnTo>
                        <a:pt x="48" y="995"/>
                      </a:lnTo>
                      <a:lnTo>
                        <a:pt x="670" y="72"/>
                      </a:lnTo>
                      <a:lnTo>
                        <a:pt x="670" y="0"/>
                      </a:lnTo>
                      <a:lnTo>
                        <a:pt x="0" y="995"/>
                      </a:lnTo>
                      <a:lnTo>
                        <a:pt x="24" y="995"/>
                      </a:lnTo>
                      <a:lnTo>
                        <a:pt x="24" y="99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</p:grpSp>
          <p:grpSp>
            <p:nvGrpSpPr>
              <p:cNvPr id="33" name="Group 46"/>
              <p:cNvGrpSpPr>
                <a:grpSpLocks/>
              </p:cNvGrpSpPr>
              <p:nvPr/>
            </p:nvGrpSpPr>
            <p:grpSpPr bwMode="auto">
              <a:xfrm>
                <a:off x="0" y="558"/>
                <a:ext cx="5758" cy="487"/>
                <a:chOff x="0" y="558"/>
                <a:chExt cx="5758" cy="487"/>
              </a:xfrm>
            </p:grpSpPr>
            <p:sp>
              <p:nvSpPr>
                <p:cNvPr id="52" name="Freeform 47"/>
                <p:cNvSpPr>
                  <a:spLocks/>
                </p:cNvSpPr>
                <p:nvPr/>
              </p:nvSpPr>
              <p:spPr bwMode="hidden">
                <a:xfrm>
                  <a:off x="0" y="618"/>
                  <a:ext cx="306" cy="427"/>
                </a:xfrm>
                <a:custGeom>
                  <a:avLst/>
                  <a:gdLst/>
                  <a:ahLst/>
                  <a:cxnLst>
                    <a:cxn ang="0">
                      <a:pos x="281" y="426"/>
                    </a:cxn>
                    <a:cxn ang="0">
                      <a:pos x="305" y="426"/>
                    </a:cxn>
                    <a:cxn ang="0">
                      <a:pos x="0" y="0"/>
                    </a:cxn>
                    <a:cxn ang="0">
                      <a:pos x="0" y="66"/>
                    </a:cxn>
                    <a:cxn ang="0">
                      <a:pos x="251" y="426"/>
                    </a:cxn>
                    <a:cxn ang="0">
                      <a:pos x="281" y="426"/>
                    </a:cxn>
                    <a:cxn ang="0">
                      <a:pos x="281" y="426"/>
                    </a:cxn>
                  </a:cxnLst>
                  <a:rect l="0" t="0" r="r" b="b"/>
                  <a:pathLst>
                    <a:path w="305" h="426">
                      <a:moveTo>
                        <a:pt x="281" y="426"/>
                      </a:moveTo>
                      <a:lnTo>
                        <a:pt x="305" y="426"/>
                      </a:lnTo>
                      <a:lnTo>
                        <a:pt x="0" y="0"/>
                      </a:lnTo>
                      <a:lnTo>
                        <a:pt x="0" y="66"/>
                      </a:lnTo>
                      <a:lnTo>
                        <a:pt x="251" y="426"/>
                      </a:lnTo>
                      <a:lnTo>
                        <a:pt x="281" y="426"/>
                      </a:lnTo>
                      <a:lnTo>
                        <a:pt x="281" y="4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53" name="Freeform 48"/>
                <p:cNvSpPr>
                  <a:spLocks/>
                </p:cNvSpPr>
                <p:nvPr/>
              </p:nvSpPr>
              <p:spPr bwMode="hidden">
                <a:xfrm>
                  <a:off x="5410" y="558"/>
                  <a:ext cx="348" cy="487"/>
                </a:xfrm>
                <a:custGeom>
                  <a:avLst/>
                  <a:gdLst/>
                  <a:ahLst/>
                  <a:cxnLst>
                    <a:cxn ang="0">
                      <a:pos x="24" y="486"/>
                    </a:cxn>
                    <a:cxn ang="0">
                      <a:pos x="48" y="486"/>
                    </a:cxn>
                    <a:cxn ang="0">
                      <a:pos x="347" y="72"/>
                    </a:cxn>
                    <a:cxn ang="0">
                      <a:pos x="347" y="0"/>
                    </a:cxn>
                    <a:cxn ang="0">
                      <a:pos x="0" y="486"/>
                    </a:cxn>
                    <a:cxn ang="0">
                      <a:pos x="24" y="486"/>
                    </a:cxn>
                    <a:cxn ang="0">
                      <a:pos x="24" y="486"/>
                    </a:cxn>
                  </a:cxnLst>
                  <a:rect l="0" t="0" r="r" b="b"/>
                  <a:pathLst>
                    <a:path w="347" h="486">
                      <a:moveTo>
                        <a:pt x="24" y="486"/>
                      </a:moveTo>
                      <a:lnTo>
                        <a:pt x="48" y="486"/>
                      </a:lnTo>
                      <a:lnTo>
                        <a:pt x="347" y="72"/>
                      </a:lnTo>
                      <a:lnTo>
                        <a:pt x="347" y="0"/>
                      </a:lnTo>
                      <a:lnTo>
                        <a:pt x="0" y="486"/>
                      </a:lnTo>
                      <a:lnTo>
                        <a:pt x="24" y="486"/>
                      </a:lnTo>
                      <a:lnTo>
                        <a:pt x="24" y="48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</p:grpSp>
          <p:grpSp>
            <p:nvGrpSpPr>
              <p:cNvPr id="34" name="Group 49"/>
              <p:cNvGrpSpPr>
                <a:grpSpLocks/>
              </p:cNvGrpSpPr>
              <p:nvPr/>
            </p:nvGrpSpPr>
            <p:grpSpPr bwMode="auto">
              <a:xfrm>
                <a:off x="264" y="1039"/>
                <a:ext cx="5200" cy="3280"/>
                <a:chOff x="264" y="1039"/>
                <a:chExt cx="5200" cy="3280"/>
              </a:xfrm>
            </p:grpSpPr>
            <p:sp>
              <p:nvSpPr>
                <p:cNvPr id="43" name="Freeform 50"/>
                <p:cNvSpPr>
                  <a:spLocks/>
                </p:cNvSpPr>
                <p:nvPr/>
              </p:nvSpPr>
              <p:spPr bwMode="hidden">
                <a:xfrm>
                  <a:off x="2849" y="1039"/>
                  <a:ext cx="42" cy="3280"/>
                </a:xfrm>
                <a:custGeom>
                  <a:avLst/>
                  <a:gdLst/>
                  <a:ahLst/>
                  <a:cxnLst>
                    <a:cxn ang="0">
                      <a:pos x="18" y="0"/>
                    </a:cxn>
                    <a:cxn ang="0">
                      <a:pos x="0" y="0"/>
                    </a:cxn>
                    <a:cxn ang="0">
                      <a:pos x="0" y="3273"/>
                    </a:cxn>
                    <a:cxn ang="0">
                      <a:pos x="42" y="3273"/>
                    </a:cxn>
                    <a:cxn ang="0">
                      <a:pos x="42" y="0"/>
                    </a:cxn>
                    <a:cxn ang="0">
                      <a:pos x="18" y="0"/>
                    </a:cxn>
                    <a:cxn ang="0">
                      <a:pos x="18" y="0"/>
                    </a:cxn>
                  </a:cxnLst>
                  <a:rect l="0" t="0" r="r" b="b"/>
                  <a:pathLst>
                    <a:path w="42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0" y="3273"/>
                      </a:lnTo>
                      <a:lnTo>
                        <a:pt x="42" y="3273"/>
                      </a:lnTo>
                      <a:lnTo>
                        <a:pt x="42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44" name="Freeform 51"/>
                <p:cNvSpPr>
                  <a:spLocks/>
                </p:cNvSpPr>
                <p:nvPr/>
              </p:nvSpPr>
              <p:spPr bwMode="hidden">
                <a:xfrm>
                  <a:off x="2154" y="1039"/>
                  <a:ext cx="401" cy="3280"/>
                </a:xfrm>
                <a:custGeom>
                  <a:avLst/>
                  <a:gdLst/>
                  <a:ahLst/>
                  <a:cxnLst>
                    <a:cxn ang="0">
                      <a:pos x="376" y="0"/>
                    </a:cxn>
                    <a:cxn ang="0">
                      <a:pos x="358" y="0"/>
                    </a:cxn>
                    <a:cxn ang="0">
                      <a:pos x="0" y="3273"/>
                    </a:cxn>
                    <a:cxn ang="0">
                      <a:pos x="41" y="3273"/>
                    </a:cxn>
                    <a:cxn ang="0">
                      <a:pos x="400" y="0"/>
                    </a:cxn>
                    <a:cxn ang="0">
                      <a:pos x="376" y="0"/>
                    </a:cxn>
                    <a:cxn ang="0">
                      <a:pos x="376" y="0"/>
                    </a:cxn>
                  </a:cxnLst>
                  <a:rect l="0" t="0" r="r" b="b"/>
                  <a:pathLst>
                    <a:path w="400" h="3273">
                      <a:moveTo>
                        <a:pt x="376" y="0"/>
                      </a:moveTo>
                      <a:lnTo>
                        <a:pt x="358" y="0"/>
                      </a:lnTo>
                      <a:lnTo>
                        <a:pt x="0" y="3273"/>
                      </a:lnTo>
                      <a:lnTo>
                        <a:pt x="41" y="3273"/>
                      </a:lnTo>
                      <a:lnTo>
                        <a:pt x="400" y="0"/>
                      </a:lnTo>
                      <a:lnTo>
                        <a:pt x="376" y="0"/>
                      </a:lnTo>
                      <a:lnTo>
                        <a:pt x="376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45" name="Freeform 52"/>
                <p:cNvSpPr>
                  <a:spLocks/>
                </p:cNvSpPr>
                <p:nvPr/>
              </p:nvSpPr>
              <p:spPr bwMode="hidden">
                <a:xfrm>
                  <a:off x="1530" y="1039"/>
                  <a:ext cx="677" cy="3280"/>
                </a:xfrm>
                <a:custGeom>
                  <a:avLst/>
                  <a:gdLst/>
                  <a:ahLst/>
                  <a:cxnLst>
                    <a:cxn ang="0">
                      <a:pos x="657" y="0"/>
                    </a:cxn>
                    <a:cxn ang="0">
                      <a:pos x="639" y="0"/>
                    </a:cxn>
                    <a:cxn ang="0">
                      <a:pos x="0" y="3273"/>
                    </a:cxn>
                    <a:cxn ang="0">
                      <a:pos x="42" y="3273"/>
                    </a:cxn>
                    <a:cxn ang="0">
                      <a:pos x="675" y="0"/>
                    </a:cxn>
                    <a:cxn ang="0">
                      <a:pos x="657" y="0"/>
                    </a:cxn>
                    <a:cxn ang="0">
                      <a:pos x="657" y="0"/>
                    </a:cxn>
                  </a:cxnLst>
                  <a:rect l="0" t="0" r="r" b="b"/>
                  <a:pathLst>
                    <a:path w="675" h="3273">
                      <a:moveTo>
                        <a:pt x="657" y="0"/>
                      </a:moveTo>
                      <a:lnTo>
                        <a:pt x="639" y="0"/>
                      </a:lnTo>
                      <a:lnTo>
                        <a:pt x="0" y="3273"/>
                      </a:lnTo>
                      <a:lnTo>
                        <a:pt x="42" y="3273"/>
                      </a:lnTo>
                      <a:lnTo>
                        <a:pt x="675" y="0"/>
                      </a:lnTo>
                      <a:lnTo>
                        <a:pt x="657" y="0"/>
                      </a:lnTo>
                      <a:lnTo>
                        <a:pt x="657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46" name="Freeform 53"/>
                <p:cNvSpPr>
                  <a:spLocks/>
                </p:cNvSpPr>
                <p:nvPr/>
              </p:nvSpPr>
              <p:spPr bwMode="hidden">
                <a:xfrm>
                  <a:off x="876" y="1039"/>
                  <a:ext cx="1031" cy="3280"/>
                </a:xfrm>
                <a:custGeom>
                  <a:avLst/>
                  <a:gdLst/>
                  <a:ahLst/>
                  <a:cxnLst>
                    <a:cxn ang="0">
                      <a:pos x="1013" y="0"/>
                    </a:cxn>
                    <a:cxn ang="0">
                      <a:pos x="990" y="0"/>
                    </a:cxn>
                    <a:cxn ang="0">
                      <a:pos x="0" y="3280"/>
                    </a:cxn>
                    <a:cxn ang="0">
                      <a:pos x="42" y="3280"/>
                    </a:cxn>
                    <a:cxn ang="0">
                      <a:pos x="1031" y="4"/>
                    </a:cxn>
                    <a:cxn ang="0">
                      <a:pos x="1013" y="0"/>
                    </a:cxn>
                    <a:cxn ang="0">
                      <a:pos x="1013" y="0"/>
                    </a:cxn>
                  </a:cxnLst>
                  <a:rect l="0" t="0" r="r" b="b"/>
                  <a:pathLst>
                    <a:path w="1031" h="3280">
                      <a:moveTo>
                        <a:pt x="1013" y="0"/>
                      </a:moveTo>
                      <a:lnTo>
                        <a:pt x="990" y="0"/>
                      </a:lnTo>
                      <a:lnTo>
                        <a:pt x="0" y="3280"/>
                      </a:lnTo>
                      <a:lnTo>
                        <a:pt x="42" y="3280"/>
                      </a:lnTo>
                      <a:lnTo>
                        <a:pt x="1031" y="4"/>
                      </a:lnTo>
                      <a:lnTo>
                        <a:pt x="1013" y="0"/>
                      </a:lnTo>
                      <a:lnTo>
                        <a:pt x="101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47" name="Freeform 54"/>
                <p:cNvSpPr>
                  <a:spLocks/>
                </p:cNvSpPr>
                <p:nvPr/>
              </p:nvSpPr>
              <p:spPr bwMode="hidden">
                <a:xfrm>
                  <a:off x="264" y="1039"/>
                  <a:ext cx="1319" cy="3280"/>
                </a:xfrm>
                <a:custGeom>
                  <a:avLst/>
                  <a:gdLst/>
                  <a:ahLst/>
                  <a:cxnLst>
                    <a:cxn ang="0">
                      <a:pos x="1296" y="0"/>
                    </a:cxn>
                    <a:cxn ang="0">
                      <a:pos x="1278" y="0"/>
                    </a:cxn>
                    <a:cxn ang="0">
                      <a:pos x="0" y="3280"/>
                    </a:cxn>
                    <a:cxn ang="0">
                      <a:pos x="42" y="3280"/>
                    </a:cxn>
                    <a:cxn ang="0">
                      <a:pos x="1319" y="5"/>
                    </a:cxn>
                    <a:cxn ang="0">
                      <a:pos x="1296" y="0"/>
                    </a:cxn>
                    <a:cxn ang="0">
                      <a:pos x="1296" y="0"/>
                    </a:cxn>
                  </a:cxnLst>
                  <a:rect l="0" t="0" r="r" b="b"/>
                  <a:pathLst>
                    <a:path w="1319" h="3280">
                      <a:moveTo>
                        <a:pt x="1296" y="0"/>
                      </a:moveTo>
                      <a:lnTo>
                        <a:pt x="1278" y="0"/>
                      </a:lnTo>
                      <a:lnTo>
                        <a:pt x="0" y="3280"/>
                      </a:lnTo>
                      <a:lnTo>
                        <a:pt x="42" y="3280"/>
                      </a:lnTo>
                      <a:lnTo>
                        <a:pt x="1319" y="5"/>
                      </a:lnTo>
                      <a:lnTo>
                        <a:pt x="1296" y="0"/>
                      </a:lnTo>
                      <a:lnTo>
                        <a:pt x="1296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48" name="Freeform 55"/>
                <p:cNvSpPr>
                  <a:spLocks/>
                </p:cNvSpPr>
                <p:nvPr/>
              </p:nvSpPr>
              <p:spPr bwMode="hidden">
                <a:xfrm>
                  <a:off x="3191" y="1039"/>
                  <a:ext cx="402" cy="3280"/>
                </a:xfrm>
                <a:custGeom>
                  <a:avLst/>
                  <a:gdLst/>
                  <a:ahLst/>
                  <a:cxnLst>
                    <a:cxn ang="0">
                      <a:pos x="18" y="0"/>
                    </a:cxn>
                    <a:cxn ang="0">
                      <a:pos x="0" y="0"/>
                    </a:cxn>
                    <a:cxn ang="0">
                      <a:pos x="359" y="3273"/>
                    </a:cxn>
                    <a:cxn ang="0">
                      <a:pos x="401" y="3273"/>
                    </a:cxn>
                    <a:cxn ang="0">
                      <a:pos x="42" y="0"/>
                    </a:cxn>
                    <a:cxn ang="0">
                      <a:pos x="18" y="0"/>
                    </a:cxn>
                    <a:cxn ang="0">
                      <a:pos x="18" y="0"/>
                    </a:cxn>
                  </a:cxnLst>
                  <a:rect l="0" t="0" r="r" b="b"/>
                  <a:pathLst>
                    <a:path w="401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359" y="3273"/>
                      </a:lnTo>
                      <a:lnTo>
                        <a:pt x="401" y="3273"/>
                      </a:lnTo>
                      <a:lnTo>
                        <a:pt x="42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49" name="Freeform 56"/>
                <p:cNvSpPr>
                  <a:spLocks/>
                </p:cNvSpPr>
                <p:nvPr/>
              </p:nvSpPr>
              <p:spPr bwMode="hidden">
                <a:xfrm>
                  <a:off x="3533" y="1039"/>
                  <a:ext cx="677" cy="3280"/>
                </a:xfrm>
                <a:custGeom>
                  <a:avLst/>
                  <a:gdLst/>
                  <a:ahLst/>
                  <a:cxnLst>
                    <a:cxn ang="0">
                      <a:pos x="18" y="0"/>
                    </a:cxn>
                    <a:cxn ang="0">
                      <a:pos x="0" y="0"/>
                    </a:cxn>
                    <a:cxn ang="0">
                      <a:pos x="640" y="3273"/>
                    </a:cxn>
                    <a:cxn ang="0">
                      <a:pos x="675" y="3273"/>
                    </a:cxn>
                    <a:cxn ang="0">
                      <a:pos x="36" y="0"/>
                    </a:cxn>
                    <a:cxn ang="0">
                      <a:pos x="18" y="0"/>
                    </a:cxn>
                    <a:cxn ang="0">
                      <a:pos x="18" y="0"/>
                    </a:cxn>
                  </a:cxnLst>
                  <a:rect l="0" t="0" r="r" b="b"/>
                  <a:pathLst>
                    <a:path w="675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640" y="3273"/>
                      </a:lnTo>
                      <a:lnTo>
                        <a:pt x="675" y="3273"/>
                      </a:lnTo>
                      <a:lnTo>
                        <a:pt x="36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50" name="Freeform 57"/>
                <p:cNvSpPr>
                  <a:spLocks/>
                </p:cNvSpPr>
                <p:nvPr/>
              </p:nvSpPr>
              <p:spPr bwMode="hidden">
                <a:xfrm>
                  <a:off x="3822" y="1039"/>
                  <a:ext cx="1036" cy="3280"/>
                </a:xfrm>
                <a:custGeom>
                  <a:avLst/>
                  <a:gdLst/>
                  <a:ahLst/>
                  <a:cxnLst>
                    <a:cxn ang="0">
                      <a:pos x="23" y="0"/>
                    </a:cxn>
                    <a:cxn ang="0">
                      <a:pos x="0" y="5"/>
                    </a:cxn>
                    <a:cxn ang="0">
                      <a:pos x="994" y="3280"/>
                    </a:cxn>
                    <a:cxn ang="0">
                      <a:pos x="1036" y="3280"/>
                    </a:cxn>
                    <a:cxn ang="0">
                      <a:pos x="41" y="0"/>
                    </a:cxn>
                    <a:cxn ang="0">
                      <a:pos x="23" y="0"/>
                    </a:cxn>
                    <a:cxn ang="0">
                      <a:pos x="23" y="0"/>
                    </a:cxn>
                  </a:cxnLst>
                  <a:rect l="0" t="0" r="r" b="b"/>
                  <a:pathLst>
                    <a:path w="1036" h="3280">
                      <a:moveTo>
                        <a:pt x="23" y="0"/>
                      </a:moveTo>
                      <a:lnTo>
                        <a:pt x="0" y="5"/>
                      </a:lnTo>
                      <a:lnTo>
                        <a:pt x="994" y="3280"/>
                      </a:lnTo>
                      <a:lnTo>
                        <a:pt x="1036" y="3280"/>
                      </a:lnTo>
                      <a:lnTo>
                        <a:pt x="41" y="0"/>
                      </a:lnTo>
                      <a:lnTo>
                        <a:pt x="23" y="0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51" name="Freeform 58"/>
                <p:cNvSpPr>
                  <a:spLocks/>
                </p:cNvSpPr>
                <p:nvPr/>
              </p:nvSpPr>
              <p:spPr bwMode="hidden">
                <a:xfrm>
                  <a:off x="4137" y="1039"/>
                  <a:ext cx="1327" cy="3280"/>
                </a:xfrm>
                <a:custGeom>
                  <a:avLst/>
                  <a:gdLst/>
                  <a:ahLst/>
                  <a:cxnLst>
                    <a:cxn ang="0">
                      <a:pos x="20" y="0"/>
                    </a:cxn>
                    <a:cxn ang="0">
                      <a:pos x="0" y="7"/>
                    </a:cxn>
                    <a:cxn ang="0">
                      <a:pos x="1285" y="3280"/>
                    </a:cxn>
                    <a:cxn ang="0">
                      <a:pos x="1327" y="3280"/>
                    </a:cxn>
                    <a:cxn ang="0">
                      <a:pos x="43" y="0"/>
                    </a:cxn>
                    <a:cxn ang="0">
                      <a:pos x="20" y="0"/>
                    </a:cxn>
                    <a:cxn ang="0">
                      <a:pos x="20" y="0"/>
                    </a:cxn>
                  </a:cxnLst>
                  <a:rect l="0" t="0" r="r" b="b"/>
                  <a:pathLst>
                    <a:path w="1327" h="3280">
                      <a:moveTo>
                        <a:pt x="20" y="0"/>
                      </a:moveTo>
                      <a:lnTo>
                        <a:pt x="0" y="7"/>
                      </a:lnTo>
                      <a:lnTo>
                        <a:pt x="1285" y="3280"/>
                      </a:lnTo>
                      <a:lnTo>
                        <a:pt x="1327" y="3280"/>
                      </a:lnTo>
                      <a:lnTo>
                        <a:pt x="43" y="0"/>
                      </a:lnTo>
                      <a:lnTo>
                        <a:pt x="20" y="0"/>
                      </a:lnTo>
                      <a:lnTo>
                        <a:pt x="20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</p:grpSp>
          <p:sp>
            <p:nvSpPr>
              <p:cNvPr id="35" name="Freeform 59"/>
              <p:cNvSpPr>
                <a:spLocks/>
              </p:cNvSpPr>
              <p:nvPr/>
            </p:nvSpPr>
            <p:spPr bwMode="hidden">
              <a:xfrm>
                <a:off x="0" y="1039"/>
                <a:ext cx="1254" cy="2632"/>
              </a:xfrm>
              <a:custGeom>
                <a:avLst/>
                <a:gdLst/>
                <a:ahLst/>
                <a:cxnLst>
                  <a:cxn ang="0">
                    <a:pos x="1236" y="0"/>
                  </a:cxn>
                  <a:cxn ang="0">
                    <a:pos x="1212" y="0"/>
                  </a:cxn>
                  <a:cxn ang="0">
                    <a:pos x="0" y="2542"/>
                  </a:cxn>
                  <a:cxn ang="0">
                    <a:pos x="0" y="2632"/>
                  </a:cxn>
                  <a:cxn ang="0">
                    <a:pos x="1254" y="7"/>
                  </a:cxn>
                  <a:cxn ang="0">
                    <a:pos x="1236" y="0"/>
                  </a:cxn>
                  <a:cxn ang="0">
                    <a:pos x="1236" y="0"/>
                  </a:cxn>
                </a:cxnLst>
                <a:rect l="0" t="0" r="r" b="b"/>
                <a:pathLst>
                  <a:path w="1254" h="2632">
                    <a:moveTo>
                      <a:pt x="1236" y="0"/>
                    </a:moveTo>
                    <a:lnTo>
                      <a:pt x="1212" y="0"/>
                    </a:lnTo>
                    <a:lnTo>
                      <a:pt x="0" y="2542"/>
                    </a:lnTo>
                    <a:lnTo>
                      <a:pt x="0" y="2632"/>
                    </a:lnTo>
                    <a:lnTo>
                      <a:pt x="1254" y="7"/>
                    </a:lnTo>
                    <a:lnTo>
                      <a:pt x="1236" y="0"/>
                    </a:lnTo>
                    <a:lnTo>
                      <a:pt x="123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6980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36" name="Freeform 60"/>
              <p:cNvSpPr>
                <a:spLocks/>
              </p:cNvSpPr>
              <p:nvPr/>
            </p:nvSpPr>
            <p:spPr bwMode="hidden">
              <a:xfrm>
                <a:off x="0" y="1039"/>
                <a:ext cx="948" cy="1676"/>
              </a:xfrm>
              <a:custGeom>
                <a:avLst/>
                <a:gdLst/>
                <a:ahLst/>
                <a:cxnLst>
                  <a:cxn ang="0">
                    <a:pos x="930" y="0"/>
                  </a:cxn>
                  <a:cxn ang="0">
                    <a:pos x="906" y="0"/>
                  </a:cxn>
                  <a:cxn ang="0">
                    <a:pos x="0" y="1593"/>
                  </a:cxn>
                  <a:cxn ang="0">
                    <a:pos x="0" y="1676"/>
                  </a:cxn>
                  <a:cxn ang="0">
                    <a:pos x="948" y="5"/>
                  </a:cxn>
                  <a:cxn ang="0">
                    <a:pos x="930" y="0"/>
                  </a:cxn>
                  <a:cxn ang="0">
                    <a:pos x="930" y="0"/>
                  </a:cxn>
                </a:cxnLst>
                <a:rect l="0" t="0" r="r" b="b"/>
                <a:pathLst>
                  <a:path w="948" h="1676">
                    <a:moveTo>
                      <a:pt x="930" y="0"/>
                    </a:moveTo>
                    <a:lnTo>
                      <a:pt x="906" y="0"/>
                    </a:lnTo>
                    <a:lnTo>
                      <a:pt x="0" y="1593"/>
                    </a:lnTo>
                    <a:lnTo>
                      <a:pt x="0" y="1676"/>
                    </a:lnTo>
                    <a:lnTo>
                      <a:pt x="948" y="5"/>
                    </a:lnTo>
                    <a:lnTo>
                      <a:pt x="930" y="0"/>
                    </a:lnTo>
                    <a:lnTo>
                      <a:pt x="93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37" name="Freeform 61"/>
              <p:cNvSpPr>
                <a:spLocks/>
              </p:cNvSpPr>
              <p:nvPr/>
            </p:nvSpPr>
            <p:spPr bwMode="hidden">
              <a:xfrm>
                <a:off x="0" y="1039"/>
                <a:ext cx="629" cy="937"/>
              </a:xfrm>
              <a:custGeom>
                <a:avLst/>
                <a:gdLst/>
                <a:ahLst/>
                <a:cxnLst>
                  <a:cxn ang="0">
                    <a:pos x="606" y="0"/>
                  </a:cxn>
                  <a:cxn ang="0">
                    <a:pos x="582" y="0"/>
                  </a:cxn>
                  <a:cxn ang="0">
                    <a:pos x="0" y="871"/>
                  </a:cxn>
                  <a:cxn ang="0">
                    <a:pos x="0" y="937"/>
                  </a:cxn>
                  <a:cxn ang="0">
                    <a:pos x="629" y="4"/>
                  </a:cxn>
                  <a:cxn ang="0">
                    <a:pos x="606" y="0"/>
                  </a:cxn>
                  <a:cxn ang="0">
                    <a:pos x="606" y="0"/>
                  </a:cxn>
                </a:cxnLst>
                <a:rect l="0" t="0" r="r" b="b"/>
                <a:pathLst>
                  <a:path w="629" h="937">
                    <a:moveTo>
                      <a:pt x="606" y="0"/>
                    </a:moveTo>
                    <a:lnTo>
                      <a:pt x="582" y="0"/>
                    </a:lnTo>
                    <a:lnTo>
                      <a:pt x="0" y="871"/>
                    </a:lnTo>
                    <a:lnTo>
                      <a:pt x="0" y="937"/>
                    </a:lnTo>
                    <a:lnTo>
                      <a:pt x="629" y="4"/>
                    </a:lnTo>
                    <a:lnTo>
                      <a:pt x="606" y="0"/>
                    </a:lnTo>
                    <a:lnTo>
                      <a:pt x="60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38" name="Freeform 62"/>
              <p:cNvSpPr>
                <a:spLocks/>
              </p:cNvSpPr>
              <p:nvPr/>
            </p:nvSpPr>
            <p:spPr bwMode="hidden">
              <a:xfrm>
                <a:off x="0" y="1039"/>
                <a:ext cx="305" cy="427"/>
              </a:xfrm>
              <a:custGeom>
                <a:avLst/>
                <a:gdLst/>
                <a:ahLst/>
                <a:cxnLst>
                  <a:cxn ang="0">
                    <a:pos x="282" y="0"/>
                  </a:cxn>
                  <a:cxn ang="0">
                    <a:pos x="252" y="0"/>
                  </a:cxn>
                  <a:cxn ang="0">
                    <a:pos x="0" y="361"/>
                  </a:cxn>
                  <a:cxn ang="0">
                    <a:pos x="0" y="427"/>
                  </a:cxn>
                  <a:cxn ang="0">
                    <a:pos x="305" y="5"/>
                  </a:cxn>
                  <a:cxn ang="0">
                    <a:pos x="282" y="0"/>
                  </a:cxn>
                  <a:cxn ang="0">
                    <a:pos x="282" y="0"/>
                  </a:cxn>
                </a:cxnLst>
                <a:rect l="0" t="0" r="r" b="b"/>
                <a:pathLst>
                  <a:path w="305" h="427">
                    <a:moveTo>
                      <a:pt x="282" y="0"/>
                    </a:moveTo>
                    <a:lnTo>
                      <a:pt x="252" y="0"/>
                    </a:lnTo>
                    <a:lnTo>
                      <a:pt x="0" y="361"/>
                    </a:lnTo>
                    <a:lnTo>
                      <a:pt x="0" y="427"/>
                    </a:lnTo>
                    <a:lnTo>
                      <a:pt x="305" y="5"/>
                    </a:lnTo>
                    <a:lnTo>
                      <a:pt x="282" y="0"/>
                    </a:lnTo>
                    <a:lnTo>
                      <a:pt x="282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39" name="Freeform 63"/>
              <p:cNvSpPr>
                <a:spLocks/>
              </p:cNvSpPr>
              <p:nvPr/>
            </p:nvSpPr>
            <p:spPr bwMode="hidden">
              <a:xfrm>
                <a:off x="4481" y="1039"/>
                <a:ext cx="1277" cy="2686"/>
              </a:xfrm>
              <a:custGeom>
                <a:avLst/>
                <a:gdLst/>
                <a:ahLst/>
                <a:cxnLst>
                  <a:cxn ang="0">
                    <a:pos x="41" y="0"/>
                  </a:cxn>
                  <a:cxn ang="0">
                    <a:pos x="17" y="0"/>
                  </a:cxn>
                  <a:cxn ang="0">
                    <a:pos x="0" y="4"/>
                  </a:cxn>
                  <a:cxn ang="0">
                    <a:pos x="1277" y="2686"/>
                  </a:cxn>
                  <a:cxn ang="0">
                    <a:pos x="1277" y="2596"/>
                  </a:cxn>
                  <a:cxn ang="0">
                    <a:pos x="41" y="0"/>
                  </a:cxn>
                  <a:cxn ang="0">
                    <a:pos x="41" y="0"/>
                  </a:cxn>
                </a:cxnLst>
                <a:rect l="0" t="0" r="r" b="b"/>
                <a:pathLst>
                  <a:path w="1277" h="2686">
                    <a:moveTo>
                      <a:pt x="41" y="0"/>
                    </a:moveTo>
                    <a:lnTo>
                      <a:pt x="17" y="0"/>
                    </a:lnTo>
                    <a:lnTo>
                      <a:pt x="0" y="4"/>
                    </a:lnTo>
                    <a:lnTo>
                      <a:pt x="1277" y="2686"/>
                    </a:lnTo>
                    <a:lnTo>
                      <a:pt x="1277" y="2596"/>
                    </a:lnTo>
                    <a:lnTo>
                      <a:pt x="41" y="0"/>
                    </a:lnTo>
                    <a:lnTo>
                      <a:pt x="41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6980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40" name="Freeform 64"/>
              <p:cNvSpPr>
                <a:spLocks/>
              </p:cNvSpPr>
              <p:nvPr/>
            </p:nvSpPr>
            <p:spPr bwMode="hidden">
              <a:xfrm>
                <a:off x="4770" y="1039"/>
                <a:ext cx="988" cy="1730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0" y="7"/>
                  </a:cxn>
                  <a:cxn ang="0">
                    <a:pos x="988" y="1730"/>
                  </a:cxn>
                  <a:cxn ang="0">
                    <a:pos x="988" y="1653"/>
                  </a:cxn>
                  <a:cxn ang="0">
                    <a:pos x="40" y="0"/>
                  </a:cxn>
                  <a:cxn ang="0">
                    <a:pos x="16" y="0"/>
                  </a:cxn>
                  <a:cxn ang="0">
                    <a:pos x="16" y="0"/>
                  </a:cxn>
                </a:cxnLst>
                <a:rect l="0" t="0" r="r" b="b"/>
                <a:pathLst>
                  <a:path w="988" h="1730">
                    <a:moveTo>
                      <a:pt x="16" y="0"/>
                    </a:moveTo>
                    <a:lnTo>
                      <a:pt x="0" y="7"/>
                    </a:lnTo>
                    <a:lnTo>
                      <a:pt x="988" y="1730"/>
                    </a:lnTo>
                    <a:lnTo>
                      <a:pt x="988" y="1653"/>
                    </a:lnTo>
                    <a:lnTo>
                      <a:pt x="40" y="0"/>
                    </a:lnTo>
                    <a:lnTo>
                      <a:pt x="16" y="0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41" name="Freeform 65"/>
              <p:cNvSpPr>
                <a:spLocks/>
              </p:cNvSpPr>
              <p:nvPr/>
            </p:nvSpPr>
            <p:spPr bwMode="hidden">
              <a:xfrm>
                <a:off x="5088" y="1039"/>
                <a:ext cx="670" cy="997"/>
              </a:xfrm>
              <a:custGeom>
                <a:avLst/>
                <a:gdLst/>
                <a:ahLst/>
                <a:cxnLst>
                  <a:cxn ang="0">
                    <a:pos x="22" y="0"/>
                  </a:cxn>
                  <a:cxn ang="0">
                    <a:pos x="0" y="4"/>
                  </a:cxn>
                  <a:cxn ang="0">
                    <a:pos x="670" y="997"/>
                  </a:cxn>
                  <a:cxn ang="0">
                    <a:pos x="670" y="925"/>
                  </a:cxn>
                  <a:cxn ang="0">
                    <a:pos x="46" y="0"/>
                  </a:cxn>
                  <a:cxn ang="0">
                    <a:pos x="22" y="0"/>
                  </a:cxn>
                  <a:cxn ang="0">
                    <a:pos x="22" y="0"/>
                  </a:cxn>
                </a:cxnLst>
                <a:rect l="0" t="0" r="r" b="b"/>
                <a:pathLst>
                  <a:path w="670" h="997">
                    <a:moveTo>
                      <a:pt x="22" y="0"/>
                    </a:moveTo>
                    <a:lnTo>
                      <a:pt x="0" y="4"/>
                    </a:lnTo>
                    <a:lnTo>
                      <a:pt x="670" y="997"/>
                    </a:lnTo>
                    <a:lnTo>
                      <a:pt x="670" y="925"/>
                    </a:lnTo>
                    <a:lnTo>
                      <a:pt x="46" y="0"/>
                    </a:lnTo>
                    <a:lnTo>
                      <a:pt x="22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42" name="Freeform 66"/>
              <p:cNvSpPr>
                <a:spLocks/>
              </p:cNvSpPr>
              <p:nvPr/>
            </p:nvSpPr>
            <p:spPr bwMode="hidden">
              <a:xfrm>
                <a:off x="5412" y="1039"/>
                <a:ext cx="346" cy="487"/>
              </a:xfrm>
              <a:custGeom>
                <a:avLst/>
                <a:gdLst/>
                <a:ahLst/>
                <a:cxnLst>
                  <a:cxn ang="0">
                    <a:pos x="22" y="0"/>
                  </a:cxn>
                  <a:cxn ang="0">
                    <a:pos x="0" y="7"/>
                  </a:cxn>
                  <a:cxn ang="0">
                    <a:pos x="346" y="487"/>
                  </a:cxn>
                  <a:cxn ang="0">
                    <a:pos x="346" y="415"/>
                  </a:cxn>
                  <a:cxn ang="0">
                    <a:pos x="46" y="0"/>
                  </a:cxn>
                  <a:cxn ang="0">
                    <a:pos x="22" y="0"/>
                  </a:cxn>
                  <a:cxn ang="0">
                    <a:pos x="22" y="0"/>
                  </a:cxn>
                </a:cxnLst>
                <a:rect l="0" t="0" r="r" b="b"/>
                <a:pathLst>
                  <a:path w="346" h="487">
                    <a:moveTo>
                      <a:pt x="22" y="0"/>
                    </a:moveTo>
                    <a:lnTo>
                      <a:pt x="0" y="7"/>
                    </a:lnTo>
                    <a:lnTo>
                      <a:pt x="346" y="487"/>
                    </a:lnTo>
                    <a:lnTo>
                      <a:pt x="346" y="415"/>
                    </a:lnTo>
                    <a:lnTo>
                      <a:pt x="46" y="0"/>
                    </a:lnTo>
                    <a:lnTo>
                      <a:pt x="22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</p:grpSp>
      </p:grpSp>
      <p:sp>
        <p:nvSpPr>
          <p:cNvPr id="65603" name="Rectangle 67"/>
          <p:cNvSpPr>
            <a:spLocks noGrp="1" noChangeArrowheads="1"/>
          </p:cNvSpPr>
          <p:nvPr>
            <p:ph type="ctrTitle" sz="quarter"/>
          </p:nvPr>
        </p:nvSpPr>
        <p:spPr>
          <a:xfrm>
            <a:off x="455613" y="1920875"/>
            <a:ext cx="8226425" cy="173672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65604" name="Rectangle 68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69" name="Rectangle 69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70" name="Rectangle 7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71" name="Rectangle 7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BAD94E5-AC03-440E-8D61-9F9D9273AF80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5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677EA4-4A9E-4A0A-9AE9-976B8A597EAC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/>
          <p:cNvSpPr>
            <a:spLocks noGrp="1"/>
          </p:cNvSpPr>
          <p:nvPr>
            <p:ph type="title" orient="vert"/>
          </p:nvPr>
        </p:nvSpPr>
        <p:spPr>
          <a:xfrm>
            <a:off x="6626225" y="273050"/>
            <a:ext cx="2055813" cy="5822950"/>
          </a:xfrm>
        </p:spPr>
        <p:txBody>
          <a:bodyPr vert="eaVert"/>
          <a:lstStyle/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>
          <a:xfrm>
            <a:off x="455613" y="273050"/>
            <a:ext cx="6018212" cy="5822950"/>
          </a:xfrm>
        </p:spPr>
        <p:txBody>
          <a:bodyPr vert="eaVert"/>
          <a:lstStyle/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5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BABF02-804C-4EC7-9576-646E98F050DD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adržaja 1"/>
          <p:cNvSpPr>
            <a:spLocks noGrp="1"/>
          </p:cNvSpPr>
          <p:nvPr>
            <p:ph/>
          </p:nvPr>
        </p:nvSpPr>
        <p:spPr>
          <a:xfrm>
            <a:off x="455613" y="273050"/>
            <a:ext cx="8226425" cy="5822950"/>
          </a:xfrm>
        </p:spPr>
        <p:txBody>
          <a:bodyPr/>
          <a:lstStyle/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3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4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5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55C168-EE7C-4038-8E37-C57BD2D86107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5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D22777-23B7-4E0C-9001-BC54FD24B405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odjelj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</p:txBody>
      </p:sp>
      <p:sp>
        <p:nvSpPr>
          <p:cNvPr id="4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5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C35E1E-0F61-4B4C-B06B-9B293AC5E0C4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sadržaja 2"/>
          <p:cNvSpPr>
            <a:spLocks noGrp="1"/>
          </p:cNvSpPr>
          <p:nvPr>
            <p:ph sz="half" idx="1"/>
          </p:nvPr>
        </p:nvSpPr>
        <p:spPr>
          <a:xfrm>
            <a:off x="455613" y="1598613"/>
            <a:ext cx="4037012" cy="4497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4645025" y="1598613"/>
            <a:ext cx="4037013" cy="4497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5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6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7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FB06EA-62AD-412C-8FB4-6B131D675BFD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5" name="Rezervirano mjesto teksta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</p:txBody>
      </p:sp>
      <p:sp>
        <p:nvSpPr>
          <p:cNvPr id="6" name="Rezervirano mjesto sadržaja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7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8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9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5E7A8-3A93-4FA6-8C00-2922BAE95073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4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5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54D2DE-E47C-4CAE-88BA-716BA0B5F27B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3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4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2DF133-EBA3-4A58-94C1-1AD9325B5F50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</p:txBody>
      </p:sp>
      <p:sp>
        <p:nvSpPr>
          <p:cNvPr id="5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6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7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A56713-E455-40BC-AE48-E3567AF05B01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r-HR" smtClean="0"/>
              <a:t>Kliknite da biste uredili stil naslova matrice</a:t>
            </a:r>
            <a:endParaRPr lang="hr-HR"/>
          </a:p>
        </p:txBody>
      </p:sp>
      <p:sp>
        <p:nvSpPr>
          <p:cNvPr id="3" name="Rezervirano mjesto slik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hr-HR" noProof="0" smtClean="0"/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r-HR" smtClean="0"/>
              <a:t>Kliknite da biste uredili stilove teksta matrice</a:t>
            </a:r>
          </a:p>
        </p:txBody>
      </p:sp>
      <p:sp>
        <p:nvSpPr>
          <p:cNvPr id="5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6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7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3B65A2-535D-4DD5-BFCB-3C570730F0E2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shade val="63529"/>
                <a:invGamma/>
              </a:schemeClr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2"/>
          <p:cNvGrpSpPr>
            <a:grpSpLocks/>
          </p:cNvGrpSpPr>
          <p:nvPr/>
        </p:nvGrpSpPr>
        <p:grpSpPr bwMode="auto">
          <a:xfrm>
            <a:off x="0" y="0"/>
            <a:ext cx="9142413" cy="6856413"/>
            <a:chOff x="0" y="0"/>
            <a:chExt cx="5759" cy="4319"/>
          </a:xfrm>
        </p:grpSpPr>
        <p:sp>
          <p:nvSpPr>
            <p:cNvPr id="64515" name="Freeform 3"/>
            <p:cNvSpPr>
              <a:spLocks/>
            </p:cNvSpPr>
            <p:nvPr userDrawn="1"/>
          </p:nvSpPr>
          <p:spPr bwMode="hidden">
            <a:xfrm>
              <a:off x="0" y="0"/>
              <a:ext cx="5758" cy="1043"/>
            </a:xfrm>
            <a:custGeom>
              <a:avLst/>
              <a:gdLst/>
              <a:ahLst/>
              <a:cxnLst>
                <a:cxn ang="0">
                  <a:pos x="5740" y="1043"/>
                </a:cxn>
                <a:cxn ang="0">
                  <a:pos x="0" y="1043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1043"/>
                </a:cxn>
                <a:cxn ang="0">
                  <a:pos x="5740" y="1043"/>
                </a:cxn>
              </a:cxnLst>
              <a:rect l="0" t="0" r="r" b="b"/>
              <a:pathLst>
                <a:path w="5740" h="1043">
                  <a:moveTo>
                    <a:pt x="5740" y="1043"/>
                  </a:moveTo>
                  <a:lnTo>
                    <a:pt x="0" y="1043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1043"/>
                  </a:lnTo>
                  <a:lnTo>
                    <a:pt x="574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hr-HR"/>
            </a:p>
          </p:txBody>
        </p:sp>
        <p:grpSp>
          <p:nvGrpSpPr>
            <p:cNvPr id="3081" name="Group 4"/>
            <p:cNvGrpSpPr>
              <a:grpSpLocks/>
            </p:cNvGrpSpPr>
            <p:nvPr userDrawn="1"/>
          </p:nvGrpSpPr>
          <p:grpSpPr bwMode="auto">
            <a:xfrm>
              <a:off x="0" y="0"/>
              <a:ext cx="5759" cy="4319"/>
              <a:chOff x="0" y="0"/>
              <a:chExt cx="5759" cy="4319"/>
            </a:xfrm>
          </p:grpSpPr>
          <p:sp>
            <p:nvSpPr>
              <p:cNvPr id="64517" name="Freeform 5"/>
              <p:cNvSpPr>
                <a:spLocks/>
              </p:cNvSpPr>
              <p:nvPr userDrawn="1"/>
            </p:nvSpPr>
            <p:spPr bwMode="hidden">
              <a:xfrm>
                <a:off x="1" y="1040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64518" name="Freeform 6"/>
              <p:cNvSpPr>
                <a:spLocks/>
              </p:cNvSpPr>
              <p:nvPr userDrawn="1"/>
            </p:nvSpPr>
            <p:spPr bwMode="hidden">
              <a:xfrm>
                <a:off x="0" y="3988"/>
                <a:ext cx="5758" cy="42"/>
              </a:xfrm>
              <a:custGeom>
                <a:avLst/>
                <a:gdLst/>
                <a:ahLst/>
                <a:cxnLst>
                  <a:cxn ang="0">
                    <a:pos x="0" y="42"/>
                  </a:cxn>
                  <a:cxn ang="0">
                    <a:pos x="5740" y="42"/>
                  </a:cxn>
                  <a:cxn ang="0">
                    <a:pos x="5740" y="0"/>
                  </a:cxn>
                  <a:cxn ang="0">
                    <a:pos x="0" y="0"/>
                  </a:cxn>
                  <a:cxn ang="0">
                    <a:pos x="0" y="42"/>
                  </a:cxn>
                  <a:cxn ang="0">
                    <a:pos x="0" y="42"/>
                  </a:cxn>
                </a:cxnLst>
                <a:rect l="0" t="0" r="r" b="b"/>
                <a:pathLst>
                  <a:path w="5740" h="42">
                    <a:moveTo>
                      <a:pt x="0" y="42"/>
                    </a:moveTo>
                    <a:lnTo>
                      <a:pt x="5740" y="42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42"/>
                    </a:lnTo>
                    <a:lnTo>
                      <a:pt x="0" y="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64519" name="Freeform 7"/>
              <p:cNvSpPr>
                <a:spLocks/>
              </p:cNvSpPr>
              <p:nvPr userDrawn="1"/>
            </p:nvSpPr>
            <p:spPr bwMode="hidden">
              <a:xfrm>
                <a:off x="0" y="3665"/>
                <a:ext cx="5758" cy="30"/>
              </a:xfrm>
              <a:custGeom>
                <a:avLst/>
                <a:gdLst/>
                <a:ahLst/>
                <a:cxnLst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0" y="30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64520" name="Freeform 8"/>
              <p:cNvSpPr>
                <a:spLocks/>
              </p:cNvSpPr>
              <p:nvPr userDrawn="1"/>
            </p:nvSpPr>
            <p:spPr bwMode="hidden">
              <a:xfrm>
                <a:off x="0" y="3364"/>
                <a:ext cx="5758" cy="30"/>
              </a:xfrm>
              <a:custGeom>
                <a:avLst/>
                <a:gdLst/>
                <a:ahLst/>
                <a:cxnLst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0" y="30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64521" name="Freeform 9"/>
              <p:cNvSpPr>
                <a:spLocks/>
              </p:cNvSpPr>
              <p:nvPr userDrawn="1"/>
            </p:nvSpPr>
            <p:spPr bwMode="hidden">
              <a:xfrm>
                <a:off x="0" y="3105"/>
                <a:ext cx="5758" cy="31"/>
              </a:xfrm>
              <a:custGeom>
                <a:avLst/>
                <a:gdLst/>
                <a:ahLst/>
                <a:cxnLst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0" y="30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64522" name="Freeform 10"/>
              <p:cNvSpPr>
                <a:spLocks/>
              </p:cNvSpPr>
              <p:nvPr userDrawn="1"/>
            </p:nvSpPr>
            <p:spPr bwMode="hidden">
              <a:xfrm>
                <a:off x="0" y="2859"/>
                <a:ext cx="5758" cy="36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6"/>
                  </a:cxn>
                  <a:cxn ang="0">
                    <a:pos x="5740" y="36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36">
                    <a:moveTo>
                      <a:pt x="5740" y="0"/>
                    </a:moveTo>
                    <a:lnTo>
                      <a:pt x="0" y="0"/>
                    </a:lnTo>
                    <a:lnTo>
                      <a:pt x="0" y="36"/>
                    </a:lnTo>
                    <a:lnTo>
                      <a:pt x="5740" y="36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64523" name="Freeform 11"/>
              <p:cNvSpPr>
                <a:spLocks/>
              </p:cNvSpPr>
              <p:nvPr userDrawn="1"/>
            </p:nvSpPr>
            <p:spPr bwMode="hidden">
              <a:xfrm>
                <a:off x="0" y="2644"/>
                <a:ext cx="5758" cy="30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30">
                    <a:moveTo>
                      <a:pt x="5740" y="0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5740" y="30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64524" name="Freeform 12"/>
              <p:cNvSpPr>
                <a:spLocks/>
              </p:cNvSpPr>
              <p:nvPr userDrawn="1"/>
            </p:nvSpPr>
            <p:spPr bwMode="hidden">
              <a:xfrm>
                <a:off x="0" y="2433"/>
                <a:ext cx="5758" cy="36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6"/>
                  </a:cxn>
                  <a:cxn ang="0">
                    <a:pos x="5740" y="36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36">
                    <a:moveTo>
                      <a:pt x="5740" y="0"/>
                    </a:moveTo>
                    <a:lnTo>
                      <a:pt x="0" y="0"/>
                    </a:lnTo>
                    <a:lnTo>
                      <a:pt x="0" y="36"/>
                    </a:lnTo>
                    <a:lnTo>
                      <a:pt x="5740" y="36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4706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64525" name="Freeform 13"/>
              <p:cNvSpPr>
                <a:spLocks/>
              </p:cNvSpPr>
              <p:nvPr userDrawn="1"/>
            </p:nvSpPr>
            <p:spPr bwMode="hidden">
              <a:xfrm>
                <a:off x="0" y="2259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4706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64526" name="Freeform 14"/>
              <p:cNvSpPr>
                <a:spLocks/>
              </p:cNvSpPr>
              <p:nvPr userDrawn="1"/>
            </p:nvSpPr>
            <p:spPr bwMode="hidden">
              <a:xfrm>
                <a:off x="0" y="2090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64527" name="Freeform 15"/>
              <p:cNvSpPr>
                <a:spLocks/>
              </p:cNvSpPr>
              <p:nvPr userDrawn="1"/>
            </p:nvSpPr>
            <p:spPr bwMode="hidden">
              <a:xfrm>
                <a:off x="0" y="1928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64528" name="Freeform 16"/>
              <p:cNvSpPr>
                <a:spLocks/>
              </p:cNvSpPr>
              <p:nvPr userDrawn="1"/>
            </p:nvSpPr>
            <p:spPr bwMode="hidden">
              <a:xfrm>
                <a:off x="0" y="1645"/>
                <a:ext cx="5758" cy="12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5740" y="12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2">
                    <a:moveTo>
                      <a:pt x="574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5740" y="12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64529" name="Freeform 17"/>
              <p:cNvSpPr>
                <a:spLocks/>
              </p:cNvSpPr>
              <p:nvPr userDrawn="1"/>
            </p:nvSpPr>
            <p:spPr bwMode="hidden">
              <a:xfrm>
                <a:off x="0" y="1778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64530" name="Freeform 18"/>
              <p:cNvSpPr>
                <a:spLocks/>
              </p:cNvSpPr>
              <p:nvPr userDrawn="1"/>
            </p:nvSpPr>
            <p:spPr bwMode="hidden">
              <a:xfrm>
                <a:off x="0" y="1520"/>
                <a:ext cx="5758" cy="12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5740" y="12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2">
                    <a:moveTo>
                      <a:pt x="574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5740" y="12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64531" name="Freeform 19"/>
              <p:cNvSpPr>
                <a:spLocks/>
              </p:cNvSpPr>
              <p:nvPr userDrawn="1"/>
            </p:nvSpPr>
            <p:spPr bwMode="hidden">
              <a:xfrm>
                <a:off x="0" y="1394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64532" name="Freeform 20"/>
              <p:cNvSpPr>
                <a:spLocks/>
              </p:cNvSpPr>
              <p:nvPr userDrawn="1"/>
            </p:nvSpPr>
            <p:spPr bwMode="hidden">
              <a:xfrm>
                <a:off x="0" y="1280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64533" name="Freeform 21"/>
              <p:cNvSpPr>
                <a:spLocks/>
              </p:cNvSpPr>
              <p:nvPr userDrawn="1"/>
            </p:nvSpPr>
            <p:spPr bwMode="hidden">
              <a:xfrm>
                <a:off x="0" y="1177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64534" name="Freeform 22"/>
              <p:cNvSpPr>
                <a:spLocks/>
              </p:cNvSpPr>
              <p:nvPr userDrawn="1"/>
            </p:nvSpPr>
            <p:spPr bwMode="hidden">
              <a:xfrm>
                <a:off x="0" y="24"/>
                <a:ext cx="5758" cy="30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30">
                    <a:moveTo>
                      <a:pt x="5740" y="0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5740" y="30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64535" name="Freeform 23"/>
              <p:cNvSpPr>
                <a:spLocks/>
              </p:cNvSpPr>
              <p:nvPr userDrawn="1"/>
            </p:nvSpPr>
            <p:spPr bwMode="hidden">
              <a:xfrm>
                <a:off x="0" y="186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64536" name="Freeform 24"/>
              <p:cNvSpPr>
                <a:spLocks/>
              </p:cNvSpPr>
              <p:nvPr userDrawn="1"/>
            </p:nvSpPr>
            <p:spPr bwMode="hidden">
              <a:xfrm>
                <a:off x="0" y="475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64537" name="Freeform 25"/>
              <p:cNvSpPr>
                <a:spLocks/>
              </p:cNvSpPr>
              <p:nvPr userDrawn="1"/>
            </p:nvSpPr>
            <p:spPr bwMode="hidden">
              <a:xfrm>
                <a:off x="0" y="337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64538" name="Freeform 26"/>
              <p:cNvSpPr>
                <a:spLocks/>
              </p:cNvSpPr>
              <p:nvPr userDrawn="1"/>
            </p:nvSpPr>
            <p:spPr bwMode="hidden">
              <a:xfrm>
                <a:off x="0" y="600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64539" name="Freeform 27"/>
              <p:cNvSpPr>
                <a:spLocks/>
              </p:cNvSpPr>
              <p:nvPr userDrawn="1"/>
            </p:nvSpPr>
            <p:spPr bwMode="hidden">
              <a:xfrm>
                <a:off x="0" y="727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64540" name="Freeform 28"/>
              <p:cNvSpPr>
                <a:spLocks/>
              </p:cNvSpPr>
              <p:nvPr userDrawn="1"/>
            </p:nvSpPr>
            <p:spPr bwMode="hidden">
              <a:xfrm>
                <a:off x="0" y="841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64541" name="Freeform 29"/>
              <p:cNvSpPr>
                <a:spLocks/>
              </p:cNvSpPr>
              <p:nvPr userDrawn="1"/>
            </p:nvSpPr>
            <p:spPr bwMode="hidden">
              <a:xfrm>
                <a:off x="0" y="943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grpSp>
            <p:nvGrpSpPr>
              <p:cNvPr id="3107" name="Group 30"/>
              <p:cNvGrpSpPr>
                <a:grpSpLocks/>
              </p:cNvGrpSpPr>
              <p:nvPr userDrawn="1"/>
            </p:nvGrpSpPr>
            <p:grpSpPr bwMode="auto">
              <a:xfrm>
                <a:off x="0" y="0"/>
                <a:ext cx="5758" cy="1045"/>
                <a:chOff x="0" y="0"/>
                <a:chExt cx="5758" cy="1045"/>
              </a:xfrm>
            </p:grpSpPr>
            <p:sp>
              <p:nvSpPr>
                <p:cNvPr id="64543" name="Freeform 31"/>
                <p:cNvSpPr>
                  <a:spLocks/>
                </p:cNvSpPr>
                <p:nvPr/>
              </p:nvSpPr>
              <p:spPr bwMode="hidden">
                <a:xfrm>
                  <a:off x="2849" y="0"/>
                  <a:ext cx="42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2" y="1043"/>
                    </a:cxn>
                    <a:cxn ang="0">
                      <a:pos x="42" y="0"/>
                    </a:cxn>
                    <a:cxn ang="0">
                      <a:pos x="0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42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64544" name="Freeform 32"/>
                <p:cNvSpPr>
                  <a:spLocks/>
                </p:cNvSpPr>
                <p:nvPr/>
              </p:nvSpPr>
              <p:spPr bwMode="hidden">
                <a:xfrm>
                  <a:off x="2400" y="0"/>
                  <a:ext cx="155" cy="1045"/>
                </a:xfrm>
                <a:custGeom>
                  <a:avLst/>
                  <a:gdLst/>
                  <a:ahLst/>
                  <a:cxnLst>
                    <a:cxn ang="0">
                      <a:pos x="131" y="1043"/>
                    </a:cxn>
                    <a:cxn ang="0">
                      <a:pos x="155" y="1043"/>
                    </a:cxn>
                    <a:cxn ang="0">
                      <a:pos x="42" y="0"/>
                    </a:cxn>
                    <a:cxn ang="0">
                      <a:pos x="0" y="0"/>
                    </a:cxn>
                    <a:cxn ang="0">
                      <a:pos x="113" y="1043"/>
                    </a:cxn>
                    <a:cxn ang="0">
                      <a:pos x="131" y="1043"/>
                    </a:cxn>
                    <a:cxn ang="0">
                      <a:pos x="131" y="1043"/>
                    </a:cxn>
                  </a:cxnLst>
                  <a:rect l="0" t="0" r="r" b="b"/>
                  <a:pathLst>
                    <a:path w="155" h="1043">
                      <a:moveTo>
                        <a:pt x="131" y="1043"/>
                      </a:moveTo>
                      <a:lnTo>
                        <a:pt x="155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113" y="1043"/>
                      </a:lnTo>
                      <a:lnTo>
                        <a:pt x="131" y="1043"/>
                      </a:lnTo>
                      <a:lnTo>
                        <a:pt x="131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64545" name="Freeform 33"/>
                <p:cNvSpPr>
                  <a:spLocks/>
                </p:cNvSpPr>
                <p:nvPr/>
              </p:nvSpPr>
              <p:spPr bwMode="hidden">
                <a:xfrm>
                  <a:off x="1967" y="0"/>
                  <a:ext cx="240" cy="1045"/>
                </a:xfrm>
                <a:custGeom>
                  <a:avLst/>
                  <a:gdLst/>
                  <a:ahLst/>
                  <a:cxnLst>
                    <a:cxn ang="0">
                      <a:pos x="221" y="1043"/>
                    </a:cxn>
                    <a:cxn ang="0">
                      <a:pos x="239" y="1043"/>
                    </a:cxn>
                    <a:cxn ang="0">
                      <a:pos x="36" y="0"/>
                    </a:cxn>
                    <a:cxn ang="0">
                      <a:pos x="0" y="0"/>
                    </a:cxn>
                    <a:cxn ang="0">
                      <a:pos x="203" y="1043"/>
                    </a:cxn>
                    <a:cxn ang="0">
                      <a:pos x="221" y="1043"/>
                    </a:cxn>
                    <a:cxn ang="0">
                      <a:pos x="221" y="1043"/>
                    </a:cxn>
                  </a:cxnLst>
                  <a:rect l="0" t="0" r="r" b="b"/>
                  <a:pathLst>
                    <a:path w="239" h="1043">
                      <a:moveTo>
                        <a:pt x="221" y="1043"/>
                      </a:moveTo>
                      <a:lnTo>
                        <a:pt x="239" y="1043"/>
                      </a:lnTo>
                      <a:lnTo>
                        <a:pt x="36" y="0"/>
                      </a:lnTo>
                      <a:lnTo>
                        <a:pt x="0" y="0"/>
                      </a:lnTo>
                      <a:lnTo>
                        <a:pt x="203" y="1043"/>
                      </a:lnTo>
                      <a:lnTo>
                        <a:pt x="221" y="1043"/>
                      </a:lnTo>
                      <a:lnTo>
                        <a:pt x="221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64546" name="Freeform 34"/>
                <p:cNvSpPr>
                  <a:spLocks/>
                </p:cNvSpPr>
                <p:nvPr/>
              </p:nvSpPr>
              <p:spPr bwMode="hidden">
                <a:xfrm>
                  <a:off x="1554" y="0"/>
                  <a:ext cx="353" cy="1045"/>
                </a:xfrm>
                <a:custGeom>
                  <a:avLst/>
                  <a:gdLst/>
                  <a:ahLst/>
                  <a:cxnLst>
                    <a:cxn ang="0">
                      <a:pos x="334" y="1043"/>
                    </a:cxn>
                    <a:cxn ang="0">
                      <a:pos x="352" y="1043"/>
                    </a:cxn>
                    <a:cxn ang="0">
                      <a:pos x="41" y="0"/>
                    </a:cxn>
                    <a:cxn ang="0">
                      <a:pos x="0" y="0"/>
                    </a:cxn>
                    <a:cxn ang="0">
                      <a:pos x="311" y="1043"/>
                    </a:cxn>
                    <a:cxn ang="0">
                      <a:pos x="334" y="1043"/>
                    </a:cxn>
                    <a:cxn ang="0">
                      <a:pos x="334" y="1043"/>
                    </a:cxn>
                  </a:cxnLst>
                  <a:rect l="0" t="0" r="r" b="b"/>
                  <a:pathLst>
                    <a:path w="352" h="1043">
                      <a:moveTo>
                        <a:pt x="334" y="1043"/>
                      </a:moveTo>
                      <a:lnTo>
                        <a:pt x="352" y="1043"/>
                      </a:lnTo>
                      <a:lnTo>
                        <a:pt x="41" y="0"/>
                      </a:lnTo>
                      <a:lnTo>
                        <a:pt x="0" y="0"/>
                      </a:lnTo>
                      <a:lnTo>
                        <a:pt x="311" y="1043"/>
                      </a:lnTo>
                      <a:lnTo>
                        <a:pt x="334" y="1043"/>
                      </a:lnTo>
                      <a:lnTo>
                        <a:pt x="334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64547" name="Freeform 35"/>
                <p:cNvSpPr>
                  <a:spLocks/>
                </p:cNvSpPr>
                <p:nvPr/>
              </p:nvSpPr>
              <p:spPr bwMode="hidden">
                <a:xfrm>
                  <a:off x="1134" y="0"/>
                  <a:ext cx="450" cy="1045"/>
                </a:xfrm>
                <a:custGeom>
                  <a:avLst/>
                  <a:gdLst/>
                  <a:ahLst/>
                  <a:cxnLst>
                    <a:cxn ang="0">
                      <a:pos x="425" y="1043"/>
                    </a:cxn>
                    <a:cxn ang="0">
                      <a:pos x="449" y="1043"/>
                    </a:cxn>
                    <a:cxn ang="0">
                      <a:pos x="42" y="0"/>
                    </a:cxn>
                    <a:cxn ang="0">
                      <a:pos x="0" y="0"/>
                    </a:cxn>
                    <a:cxn ang="0">
                      <a:pos x="407" y="1043"/>
                    </a:cxn>
                    <a:cxn ang="0">
                      <a:pos x="425" y="1043"/>
                    </a:cxn>
                    <a:cxn ang="0">
                      <a:pos x="425" y="1043"/>
                    </a:cxn>
                  </a:cxnLst>
                  <a:rect l="0" t="0" r="r" b="b"/>
                  <a:pathLst>
                    <a:path w="449" h="1043">
                      <a:moveTo>
                        <a:pt x="425" y="1043"/>
                      </a:moveTo>
                      <a:lnTo>
                        <a:pt x="449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407" y="1043"/>
                      </a:lnTo>
                      <a:lnTo>
                        <a:pt x="425" y="1043"/>
                      </a:lnTo>
                      <a:lnTo>
                        <a:pt x="425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64548" name="Freeform 36"/>
                <p:cNvSpPr>
                  <a:spLocks/>
                </p:cNvSpPr>
                <p:nvPr/>
              </p:nvSpPr>
              <p:spPr bwMode="hidden">
                <a:xfrm>
                  <a:off x="714" y="0"/>
                  <a:ext cx="540" cy="1045"/>
                </a:xfrm>
                <a:custGeom>
                  <a:avLst/>
                  <a:gdLst/>
                  <a:ahLst/>
                  <a:cxnLst>
                    <a:cxn ang="0">
                      <a:pos x="520" y="1043"/>
                    </a:cxn>
                    <a:cxn ang="0">
                      <a:pos x="538" y="1043"/>
                    </a:cxn>
                    <a:cxn ang="0">
                      <a:pos x="41" y="0"/>
                    </a:cxn>
                    <a:cxn ang="0">
                      <a:pos x="0" y="0"/>
                    </a:cxn>
                    <a:cxn ang="0">
                      <a:pos x="496" y="1043"/>
                    </a:cxn>
                    <a:cxn ang="0">
                      <a:pos x="520" y="1043"/>
                    </a:cxn>
                    <a:cxn ang="0">
                      <a:pos x="520" y="1043"/>
                    </a:cxn>
                  </a:cxnLst>
                  <a:rect l="0" t="0" r="r" b="b"/>
                  <a:pathLst>
                    <a:path w="538" h="1043">
                      <a:moveTo>
                        <a:pt x="520" y="1043"/>
                      </a:moveTo>
                      <a:lnTo>
                        <a:pt x="538" y="1043"/>
                      </a:lnTo>
                      <a:lnTo>
                        <a:pt x="41" y="0"/>
                      </a:lnTo>
                      <a:lnTo>
                        <a:pt x="0" y="0"/>
                      </a:lnTo>
                      <a:lnTo>
                        <a:pt x="496" y="1043"/>
                      </a:lnTo>
                      <a:lnTo>
                        <a:pt x="520" y="1043"/>
                      </a:lnTo>
                      <a:lnTo>
                        <a:pt x="520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64549" name="Freeform 37"/>
                <p:cNvSpPr>
                  <a:spLocks/>
                </p:cNvSpPr>
                <p:nvPr/>
              </p:nvSpPr>
              <p:spPr bwMode="hidden">
                <a:xfrm>
                  <a:off x="306" y="0"/>
                  <a:ext cx="642" cy="1045"/>
                </a:xfrm>
                <a:custGeom>
                  <a:avLst/>
                  <a:gdLst/>
                  <a:ahLst/>
                  <a:cxnLst>
                    <a:cxn ang="0">
                      <a:pos x="622" y="1043"/>
                    </a:cxn>
                    <a:cxn ang="0">
                      <a:pos x="640" y="1043"/>
                    </a:cxn>
                    <a:cxn ang="0">
                      <a:pos x="48" y="0"/>
                    </a:cxn>
                    <a:cxn ang="0">
                      <a:pos x="0" y="0"/>
                    </a:cxn>
                    <a:cxn ang="0">
                      <a:pos x="598" y="1043"/>
                    </a:cxn>
                    <a:cxn ang="0">
                      <a:pos x="622" y="1043"/>
                    </a:cxn>
                    <a:cxn ang="0">
                      <a:pos x="622" y="1043"/>
                    </a:cxn>
                  </a:cxnLst>
                  <a:rect l="0" t="0" r="r" b="b"/>
                  <a:pathLst>
                    <a:path w="640" h="1043">
                      <a:moveTo>
                        <a:pt x="622" y="1043"/>
                      </a:moveTo>
                      <a:lnTo>
                        <a:pt x="640" y="1043"/>
                      </a:lnTo>
                      <a:lnTo>
                        <a:pt x="48" y="0"/>
                      </a:lnTo>
                      <a:lnTo>
                        <a:pt x="0" y="0"/>
                      </a:lnTo>
                      <a:lnTo>
                        <a:pt x="598" y="1043"/>
                      </a:lnTo>
                      <a:lnTo>
                        <a:pt x="622" y="1043"/>
                      </a:lnTo>
                      <a:lnTo>
                        <a:pt x="622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64550" name="Freeform 38"/>
                <p:cNvSpPr>
                  <a:spLocks/>
                </p:cNvSpPr>
                <p:nvPr/>
              </p:nvSpPr>
              <p:spPr bwMode="hidden">
                <a:xfrm>
                  <a:off x="0" y="108"/>
                  <a:ext cx="630" cy="937"/>
                </a:xfrm>
                <a:custGeom>
                  <a:avLst/>
                  <a:gdLst/>
                  <a:ahLst/>
                  <a:cxnLst>
                    <a:cxn ang="0">
                      <a:pos x="604" y="935"/>
                    </a:cxn>
                    <a:cxn ang="0">
                      <a:pos x="628" y="935"/>
                    </a:cxn>
                    <a:cxn ang="0">
                      <a:pos x="0" y="0"/>
                    </a:cxn>
                    <a:cxn ang="0">
                      <a:pos x="0" y="66"/>
                    </a:cxn>
                    <a:cxn ang="0">
                      <a:pos x="580" y="935"/>
                    </a:cxn>
                    <a:cxn ang="0">
                      <a:pos x="604" y="935"/>
                    </a:cxn>
                    <a:cxn ang="0">
                      <a:pos x="604" y="935"/>
                    </a:cxn>
                  </a:cxnLst>
                  <a:rect l="0" t="0" r="r" b="b"/>
                  <a:pathLst>
                    <a:path w="628" h="935">
                      <a:moveTo>
                        <a:pt x="604" y="935"/>
                      </a:moveTo>
                      <a:lnTo>
                        <a:pt x="628" y="935"/>
                      </a:lnTo>
                      <a:lnTo>
                        <a:pt x="0" y="0"/>
                      </a:lnTo>
                      <a:lnTo>
                        <a:pt x="0" y="66"/>
                      </a:lnTo>
                      <a:lnTo>
                        <a:pt x="580" y="935"/>
                      </a:lnTo>
                      <a:lnTo>
                        <a:pt x="604" y="935"/>
                      </a:lnTo>
                      <a:lnTo>
                        <a:pt x="604" y="93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64551" name="Freeform 39"/>
                <p:cNvSpPr>
                  <a:spLocks/>
                </p:cNvSpPr>
                <p:nvPr/>
              </p:nvSpPr>
              <p:spPr bwMode="hidden">
                <a:xfrm>
                  <a:off x="3191" y="0"/>
                  <a:ext cx="155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2" y="1043"/>
                    </a:cxn>
                    <a:cxn ang="0">
                      <a:pos x="155" y="0"/>
                    </a:cxn>
                    <a:cxn ang="0">
                      <a:pos x="114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155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155" y="0"/>
                      </a:lnTo>
                      <a:lnTo>
                        <a:pt x="114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64552" name="Freeform 40"/>
                <p:cNvSpPr>
                  <a:spLocks/>
                </p:cNvSpPr>
                <p:nvPr/>
              </p:nvSpPr>
              <p:spPr bwMode="hidden">
                <a:xfrm>
                  <a:off x="3533" y="0"/>
                  <a:ext cx="240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36" y="1043"/>
                    </a:cxn>
                    <a:cxn ang="0">
                      <a:pos x="239" y="0"/>
                    </a:cxn>
                    <a:cxn ang="0">
                      <a:pos x="203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239" h="1043">
                      <a:moveTo>
                        <a:pt x="18" y="1043"/>
                      </a:moveTo>
                      <a:lnTo>
                        <a:pt x="36" y="1043"/>
                      </a:lnTo>
                      <a:lnTo>
                        <a:pt x="239" y="0"/>
                      </a:lnTo>
                      <a:lnTo>
                        <a:pt x="203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64553" name="Freeform 41"/>
                <p:cNvSpPr>
                  <a:spLocks/>
                </p:cNvSpPr>
                <p:nvPr/>
              </p:nvSpPr>
              <p:spPr bwMode="hidden">
                <a:xfrm>
                  <a:off x="3821" y="0"/>
                  <a:ext cx="359" cy="1045"/>
                </a:xfrm>
                <a:custGeom>
                  <a:avLst/>
                  <a:gdLst/>
                  <a:ahLst/>
                  <a:cxnLst>
                    <a:cxn ang="0">
                      <a:pos x="24" y="1043"/>
                    </a:cxn>
                    <a:cxn ang="0">
                      <a:pos x="42" y="1043"/>
                    </a:cxn>
                    <a:cxn ang="0">
                      <a:pos x="358" y="0"/>
                    </a:cxn>
                    <a:cxn ang="0">
                      <a:pos x="317" y="0"/>
                    </a:cxn>
                    <a:cxn ang="0">
                      <a:pos x="0" y="1043"/>
                    </a:cxn>
                    <a:cxn ang="0">
                      <a:pos x="24" y="1043"/>
                    </a:cxn>
                    <a:cxn ang="0">
                      <a:pos x="24" y="1043"/>
                    </a:cxn>
                  </a:cxnLst>
                  <a:rect l="0" t="0" r="r" b="b"/>
                  <a:pathLst>
                    <a:path w="358" h="1043">
                      <a:moveTo>
                        <a:pt x="24" y="1043"/>
                      </a:moveTo>
                      <a:lnTo>
                        <a:pt x="42" y="1043"/>
                      </a:lnTo>
                      <a:lnTo>
                        <a:pt x="358" y="0"/>
                      </a:lnTo>
                      <a:lnTo>
                        <a:pt x="317" y="0"/>
                      </a:lnTo>
                      <a:lnTo>
                        <a:pt x="0" y="1043"/>
                      </a:lnTo>
                      <a:lnTo>
                        <a:pt x="24" y="1043"/>
                      </a:lnTo>
                      <a:lnTo>
                        <a:pt x="24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64554" name="Freeform 42"/>
                <p:cNvSpPr>
                  <a:spLocks/>
                </p:cNvSpPr>
                <p:nvPr/>
              </p:nvSpPr>
              <p:spPr bwMode="hidden">
                <a:xfrm>
                  <a:off x="4139" y="0"/>
                  <a:ext cx="449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1" y="1043"/>
                    </a:cxn>
                    <a:cxn ang="0">
                      <a:pos x="448" y="0"/>
                    </a:cxn>
                    <a:cxn ang="0">
                      <a:pos x="406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448" h="1043">
                      <a:moveTo>
                        <a:pt x="18" y="1043"/>
                      </a:moveTo>
                      <a:lnTo>
                        <a:pt x="41" y="1043"/>
                      </a:lnTo>
                      <a:lnTo>
                        <a:pt x="448" y="0"/>
                      </a:lnTo>
                      <a:lnTo>
                        <a:pt x="406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64555" name="Freeform 43"/>
                <p:cNvSpPr>
                  <a:spLocks/>
                </p:cNvSpPr>
                <p:nvPr/>
              </p:nvSpPr>
              <p:spPr bwMode="hidden">
                <a:xfrm>
                  <a:off x="4480" y="0"/>
                  <a:ext cx="541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2" y="1043"/>
                    </a:cxn>
                    <a:cxn ang="0">
                      <a:pos x="539" y="0"/>
                    </a:cxn>
                    <a:cxn ang="0">
                      <a:pos x="497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539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539" y="0"/>
                      </a:lnTo>
                      <a:lnTo>
                        <a:pt x="497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64556" name="Freeform 44"/>
                <p:cNvSpPr>
                  <a:spLocks/>
                </p:cNvSpPr>
                <p:nvPr/>
              </p:nvSpPr>
              <p:spPr bwMode="hidden">
                <a:xfrm>
                  <a:off x="4768" y="0"/>
                  <a:ext cx="642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2" y="1043"/>
                    </a:cxn>
                    <a:cxn ang="0">
                      <a:pos x="640" y="0"/>
                    </a:cxn>
                    <a:cxn ang="0">
                      <a:pos x="592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640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640" y="0"/>
                      </a:lnTo>
                      <a:lnTo>
                        <a:pt x="592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64557" name="Freeform 45"/>
                <p:cNvSpPr>
                  <a:spLocks/>
                </p:cNvSpPr>
                <p:nvPr/>
              </p:nvSpPr>
              <p:spPr bwMode="hidden">
                <a:xfrm>
                  <a:off x="5086" y="48"/>
                  <a:ext cx="672" cy="997"/>
                </a:xfrm>
                <a:custGeom>
                  <a:avLst/>
                  <a:gdLst/>
                  <a:ahLst/>
                  <a:cxnLst>
                    <a:cxn ang="0">
                      <a:pos x="24" y="995"/>
                    </a:cxn>
                    <a:cxn ang="0">
                      <a:pos x="48" y="995"/>
                    </a:cxn>
                    <a:cxn ang="0">
                      <a:pos x="670" y="72"/>
                    </a:cxn>
                    <a:cxn ang="0">
                      <a:pos x="670" y="0"/>
                    </a:cxn>
                    <a:cxn ang="0">
                      <a:pos x="0" y="995"/>
                    </a:cxn>
                    <a:cxn ang="0">
                      <a:pos x="24" y="995"/>
                    </a:cxn>
                    <a:cxn ang="0">
                      <a:pos x="24" y="995"/>
                    </a:cxn>
                  </a:cxnLst>
                  <a:rect l="0" t="0" r="r" b="b"/>
                  <a:pathLst>
                    <a:path w="670" h="995">
                      <a:moveTo>
                        <a:pt x="24" y="995"/>
                      </a:moveTo>
                      <a:lnTo>
                        <a:pt x="48" y="995"/>
                      </a:lnTo>
                      <a:lnTo>
                        <a:pt x="670" y="72"/>
                      </a:lnTo>
                      <a:lnTo>
                        <a:pt x="670" y="0"/>
                      </a:lnTo>
                      <a:lnTo>
                        <a:pt x="0" y="995"/>
                      </a:lnTo>
                      <a:lnTo>
                        <a:pt x="24" y="995"/>
                      </a:lnTo>
                      <a:lnTo>
                        <a:pt x="24" y="99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</p:grpSp>
          <p:grpSp>
            <p:nvGrpSpPr>
              <p:cNvPr id="3108" name="Group 46"/>
              <p:cNvGrpSpPr>
                <a:grpSpLocks/>
              </p:cNvGrpSpPr>
              <p:nvPr userDrawn="1"/>
            </p:nvGrpSpPr>
            <p:grpSpPr bwMode="auto">
              <a:xfrm>
                <a:off x="0" y="558"/>
                <a:ext cx="5758" cy="487"/>
                <a:chOff x="0" y="558"/>
                <a:chExt cx="5758" cy="487"/>
              </a:xfrm>
            </p:grpSpPr>
            <p:sp>
              <p:nvSpPr>
                <p:cNvPr id="64559" name="Freeform 47"/>
                <p:cNvSpPr>
                  <a:spLocks/>
                </p:cNvSpPr>
                <p:nvPr/>
              </p:nvSpPr>
              <p:spPr bwMode="hidden">
                <a:xfrm>
                  <a:off x="0" y="618"/>
                  <a:ext cx="306" cy="427"/>
                </a:xfrm>
                <a:custGeom>
                  <a:avLst/>
                  <a:gdLst/>
                  <a:ahLst/>
                  <a:cxnLst>
                    <a:cxn ang="0">
                      <a:pos x="281" y="426"/>
                    </a:cxn>
                    <a:cxn ang="0">
                      <a:pos x="305" y="426"/>
                    </a:cxn>
                    <a:cxn ang="0">
                      <a:pos x="0" y="0"/>
                    </a:cxn>
                    <a:cxn ang="0">
                      <a:pos x="0" y="66"/>
                    </a:cxn>
                    <a:cxn ang="0">
                      <a:pos x="251" y="426"/>
                    </a:cxn>
                    <a:cxn ang="0">
                      <a:pos x="281" y="426"/>
                    </a:cxn>
                    <a:cxn ang="0">
                      <a:pos x="281" y="426"/>
                    </a:cxn>
                  </a:cxnLst>
                  <a:rect l="0" t="0" r="r" b="b"/>
                  <a:pathLst>
                    <a:path w="305" h="426">
                      <a:moveTo>
                        <a:pt x="281" y="426"/>
                      </a:moveTo>
                      <a:lnTo>
                        <a:pt x="305" y="426"/>
                      </a:lnTo>
                      <a:lnTo>
                        <a:pt x="0" y="0"/>
                      </a:lnTo>
                      <a:lnTo>
                        <a:pt x="0" y="66"/>
                      </a:lnTo>
                      <a:lnTo>
                        <a:pt x="251" y="426"/>
                      </a:lnTo>
                      <a:lnTo>
                        <a:pt x="281" y="426"/>
                      </a:lnTo>
                      <a:lnTo>
                        <a:pt x="281" y="4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64560" name="Freeform 48"/>
                <p:cNvSpPr>
                  <a:spLocks/>
                </p:cNvSpPr>
                <p:nvPr/>
              </p:nvSpPr>
              <p:spPr bwMode="hidden">
                <a:xfrm>
                  <a:off x="5410" y="558"/>
                  <a:ext cx="348" cy="487"/>
                </a:xfrm>
                <a:custGeom>
                  <a:avLst/>
                  <a:gdLst/>
                  <a:ahLst/>
                  <a:cxnLst>
                    <a:cxn ang="0">
                      <a:pos x="24" y="486"/>
                    </a:cxn>
                    <a:cxn ang="0">
                      <a:pos x="48" y="486"/>
                    </a:cxn>
                    <a:cxn ang="0">
                      <a:pos x="347" y="72"/>
                    </a:cxn>
                    <a:cxn ang="0">
                      <a:pos x="347" y="0"/>
                    </a:cxn>
                    <a:cxn ang="0">
                      <a:pos x="0" y="486"/>
                    </a:cxn>
                    <a:cxn ang="0">
                      <a:pos x="24" y="486"/>
                    </a:cxn>
                    <a:cxn ang="0">
                      <a:pos x="24" y="486"/>
                    </a:cxn>
                  </a:cxnLst>
                  <a:rect l="0" t="0" r="r" b="b"/>
                  <a:pathLst>
                    <a:path w="347" h="486">
                      <a:moveTo>
                        <a:pt x="24" y="486"/>
                      </a:moveTo>
                      <a:lnTo>
                        <a:pt x="48" y="486"/>
                      </a:lnTo>
                      <a:lnTo>
                        <a:pt x="347" y="72"/>
                      </a:lnTo>
                      <a:lnTo>
                        <a:pt x="347" y="0"/>
                      </a:lnTo>
                      <a:lnTo>
                        <a:pt x="0" y="486"/>
                      </a:lnTo>
                      <a:lnTo>
                        <a:pt x="24" y="486"/>
                      </a:lnTo>
                      <a:lnTo>
                        <a:pt x="24" y="48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</p:grpSp>
          <p:grpSp>
            <p:nvGrpSpPr>
              <p:cNvPr id="3109" name="Group 49"/>
              <p:cNvGrpSpPr>
                <a:grpSpLocks/>
              </p:cNvGrpSpPr>
              <p:nvPr userDrawn="1"/>
            </p:nvGrpSpPr>
            <p:grpSpPr bwMode="auto">
              <a:xfrm>
                <a:off x="264" y="1039"/>
                <a:ext cx="5200" cy="3280"/>
                <a:chOff x="264" y="1039"/>
                <a:chExt cx="5200" cy="3280"/>
              </a:xfrm>
            </p:grpSpPr>
            <p:sp>
              <p:nvSpPr>
                <p:cNvPr id="64562" name="Freeform 50"/>
                <p:cNvSpPr>
                  <a:spLocks/>
                </p:cNvSpPr>
                <p:nvPr/>
              </p:nvSpPr>
              <p:spPr bwMode="hidden">
                <a:xfrm>
                  <a:off x="2849" y="1039"/>
                  <a:ext cx="42" cy="3280"/>
                </a:xfrm>
                <a:custGeom>
                  <a:avLst/>
                  <a:gdLst/>
                  <a:ahLst/>
                  <a:cxnLst>
                    <a:cxn ang="0">
                      <a:pos x="18" y="0"/>
                    </a:cxn>
                    <a:cxn ang="0">
                      <a:pos x="0" y="0"/>
                    </a:cxn>
                    <a:cxn ang="0">
                      <a:pos x="0" y="3273"/>
                    </a:cxn>
                    <a:cxn ang="0">
                      <a:pos x="42" y="3273"/>
                    </a:cxn>
                    <a:cxn ang="0">
                      <a:pos x="42" y="0"/>
                    </a:cxn>
                    <a:cxn ang="0">
                      <a:pos x="18" y="0"/>
                    </a:cxn>
                    <a:cxn ang="0">
                      <a:pos x="18" y="0"/>
                    </a:cxn>
                  </a:cxnLst>
                  <a:rect l="0" t="0" r="r" b="b"/>
                  <a:pathLst>
                    <a:path w="42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0" y="3273"/>
                      </a:lnTo>
                      <a:lnTo>
                        <a:pt x="42" y="3273"/>
                      </a:lnTo>
                      <a:lnTo>
                        <a:pt x="42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64563" name="Freeform 51"/>
                <p:cNvSpPr>
                  <a:spLocks/>
                </p:cNvSpPr>
                <p:nvPr/>
              </p:nvSpPr>
              <p:spPr bwMode="hidden">
                <a:xfrm>
                  <a:off x="2154" y="1039"/>
                  <a:ext cx="401" cy="3280"/>
                </a:xfrm>
                <a:custGeom>
                  <a:avLst/>
                  <a:gdLst/>
                  <a:ahLst/>
                  <a:cxnLst>
                    <a:cxn ang="0">
                      <a:pos x="376" y="0"/>
                    </a:cxn>
                    <a:cxn ang="0">
                      <a:pos x="358" y="0"/>
                    </a:cxn>
                    <a:cxn ang="0">
                      <a:pos x="0" y="3273"/>
                    </a:cxn>
                    <a:cxn ang="0">
                      <a:pos x="41" y="3273"/>
                    </a:cxn>
                    <a:cxn ang="0">
                      <a:pos x="400" y="0"/>
                    </a:cxn>
                    <a:cxn ang="0">
                      <a:pos x="376" y="0"/>
                    </a:cxn>
                    <a:cxn ang="0">
                      <a:pos x="376" y="0"/>
                    </a:cxn>
                  </a:cxnLst>
                  <a:rect l="0" t="0" r="r" b="b"/>
                  <a:pathLst>
                    <a:path w="400" h="3273">
                      <a:moveTo>
                        <a:pt x="376" y="0"/>
                      </a:moveTo>
                      <a:lnTo>
                        <a:pt x="358" y="0"/>
                      </a:lnTo>
                      <a:lnTo>
                        <a:pt x="0" y="3273"/>
                      </a:lnTo>
                      <a:lnTo>
                        <a:pt x="41" y="3273"/>
                      </a:lnTo>
                      <a:lnTo>
                        <a:pt x="400" y="0"/>
                      </a:lnTo>
                      <a:lnTo>
                        <a:pt x="376" y="0"/>
                      </a:lnTo>
                      <a:lnTo>
                        <a:pt x="376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64564" name="Freeform 52"/>
                <p:cNvSpPr>
                  <a:spLocks/>
                </p:cNvSpPr>
                <p:nvPr/>
              </p:nvSpPr>
              <p:spPr bwMode="hidden">
                <a:xfrm>
                  <a:off x="1530" y="1039"/>
                  <a:ext cx="677" cy="3280"/>
                </a:xfrm>
                <a:custGeom>
                  <a:avLst/>
                  <a:gdLst/>
                  <a:ahLst/>
                  <a:cxnLst>
                    <a:cxn ang="0">
                      <a:pos x="657" y="0"/>
                    </a:cxn>
                    <a:cxn ang="0">
                      <a:pos x="639" y="0"/>
                    </a:cxn>
                    <a:cxn ang="0">
                      <a:pos x="0" y="3273"/>
                    </a:cxn>
                    <a:cxn ang="0">
                      <a:pos x="42" y="3273"/>
                    </a:cxn>
                    <a:cxn ang="0">
                      <a:pos x="675" y="0"/>
                    </a:cxn>
                    <a:cxn ang="0">
                      <a:pos x="657" y="0"/>
                    </a:cxn>
                    <a:cxn ang="0">
                      <a:pos x="657" y="0"/>
                    </a:cxn>
                  </a:cxnLst>
                  <a:rect l="0" t="0" r="r" b="b"/>
                  <a:pathLst>
                    <a:path w="675" h="3273">
                      <a:moveTo>
                        <a:pt x="657" y="0"/>
                      </a:moveTo>
                      <a:lnTo>
                        <a:pt x="639" y="0"/>
                      </a:lnTo>
                      <a:lnTo>
                        <a:pt x="0" y="3273"/>
                      </a:lnTo>
                      <a:lnTo>
                        <a:pt x="42" y="3273"/>
                      </a:lnTo>
                      <a:lnTo>
                        <a:pt x="675" y="0"/>
                      </a:lnTo>
                      <a:lnTo>
                        <a:pt x="657" y="0"/>
                      </a:lnTo>
                      <a:lnTo>
                        <a:pt x="657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64565" name="Freeform 53"/>
                <p:cNvSpPr>
                  <a:spLocks/>
                </p:cNvSpPr>
                <p:nvPr/>
              </p:nvSpPr>
              <p:spPr bwMode="hidden">
                <a:xfrm>
                  <a:off x="876" y="1039"/>
                  <a:ext cx="1031" cy="3280"/>
                </a:xfrm>
                <a:custGeom>
                  <a:avLst/>
                  <a:gdLst/>
                  <a:ahLst/>
                  <a:cxnLst>
                    <a:cxn ang="0">
                      <a:pos x="1013" y="0"/>
                    </a:cxn>
                    <a:cxn ang="0">
                      <a:pos x="990" y="0"/>
                    </a:cxn>
                    <a:cxn ang="0">
                      <a:pos x="0" y="3280"/>
                    </a:cxn>
                    <a:cxn ang="0">
                      <a:pos x="42" y="3280"/>
                    </a:cxn>
                    <a:cxn ang="0">
                      <a:pos x="1031" y="4"/>
                    </a:cxn>
                    <a:cxn ang="0">
                      <a:pos x="1013" y="0"/>
                    </a:cxn>
                    <a:cxn ang="0">
                      <a:pos x="1013" y="0"/>
                    </a:cxn>
                  </a:cxnLst>
                  <a:rect l="0" t="0" r="r" b="b"/>
                  <a:pathLst>
                    <a:path w="1031" h="3280">
                      <a:moveTo>
                        <a:pt x="1013" y="0"/>
                      </a:moveTo>
                      <a:lnTo>
                        <a:pt x="990" y="0"/>
                      </a:lnTo>
                      <a:lnTo>
                        <a:pt x="0" y="3280"/>
                      </a:lnTo>
                      <a:lnTo>
                        <a:pt x="42" y="3280"/>
                      </a:lnTo>
                      <a:lnTo>
                        <a:pt x="1031" y="4"/>
                      </a:lnTo>
                      <a:lnTo>
                        <a:pt x="1013" y="0"/>
                      </a:lnTo>
                      <a:lnTo>
                        <a:pt x="101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64566" name="Freeform 54"/>
                <p:cNvSpPr>
                  <a:spLocks/>
                </p:cNvSpPr>
                <p:nvPr/>
              </p:nvSpPr>
              <p:spPr bwMode="hidden">
                <a:xfrm>
                  <a:off x="264" y="1039"/>
                  <a:ext cx="1319" cy="3280"/>
                </a:xfrm>
                <a:custGeom>
                  <a:avLst/>
                  <a:gdLst/>
                  <a:ahLst/>
                  <a:cxnLst>
                    <a:cxn ang="0">
                      <a:pos x="1296" y="0"/>
                    </a:cxn>
                    <a:cxn ang="0">
                      <a:pos x="1278" y="0"/>
                    </a:cxn>
                    <a:cxn ang="0">
                      <a:pos x="0" y="3280"/>
                    </a:cxn>
                    <a:cxn ang="0">
                      <a:pos x="42" y="3280"/>
                    </a:cxn>
                    <a:cxn ang="0">
                      <a:pos x="1319" y="5"/>
                    </a:cxn>
                    <a:cxn ang="0">
                      <a:pos x="1296" y="0"/>
                    </a:cxn>
                    <a:cxn ang="0">
                      <a:pos x="1296" y="0"/>
                    </a:cxn>
                  </a:cxnLst>
                  <a:rect l="0" t="0" r="r" b="b"/>
                  <a:pathLst>
                    <a:path w="1319" h="3280">
                      <a:moveTo>
                        <a:pt x="1296" y="0"/>
                      </a:moveTo>
                      <a:lnTo>
                        <a:pt x="1278" y="0"/>
                      </a:lnTo>
                      <a:lnTo>
                        <a:pt x="0" y="3280"/>
                      </a:lnTo>
                      <a:lnTo>
                        <a:pt x="42" y="3280"/>
                      </a:lnTo>
                      <a:lnTo>
                        <a:pt x="1319" y="5"/>
                      </a:lnTo>
                      <a:lnTo>
                        <a:pt x="1296" y="0"/>
                      </a:lnTo>
                      <a:lnTo>
                        <a:pt x="1296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64567" name="Freeform 55"/>
                <p:cNvSpPr>
                  <a:spLocks/>
                </p:cNvSpPr>
                <p:nvPr/>
              </p:nvSpPr>
              <p:spPr bwMode="hidden">
                <a:xfrm>
                  <a:off x="3191" y="1039"/>
                  <a:ext cx="402" cy="3280"/>
                </a:xfrm>
                <a:custGeom>
                  <a:avLst/>
                  <a:gdLst/>
                  <a:ahLst/>
                  <a:cxnLst>
                    <a:cxn ang="0">
                      <a:pos x="18" y="0"/>
                    </a:cxn>
                    <a:cxn ang="0">
                      <a:pos x="0" y="0"/>
                    </a:cxn>
                    <a:cxn ang="0">
                      <a:pos x="359" y="3273"/>
                    </a:cxn>
                    <a:cxn ang="0">
                      <a:pos x="401" y="3273"/>
                    </a:cxn>
                    <a:cxn ang="0">
                      <a:pos x="42" y="0"/>
                    </a:cxn>
                    <a:cxn ang="0">
                      <a:pos x="18" y="0"/>
                    </a:cxn>
                    <a:cxn ang="0">
                      <a:pos x="18" y="0"/>
                    </a:cxn>
                  </a:cxnLst>
                  <a:rect l="0" t="0" r="r" b="b"/>
                  <a:pathLst>
                    <a:path w="401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359" y="3273"/>
                      </a:lnTo>
                      <a:lnTo>
                        <a:pt x="401" y="3273"/>
                      </a:lnTo>
                      <a:lnTo>
                        <a:pt x="42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64568" name="Freeform 56"/>
                <p:cNvSpPr>
                  <a:spLocks/>
                </p:cNvSpPr>
                <p:nvPr/>
              </p:nvSpPr>
              <p:spPr bwMode="hidden">
                <a:xfrm>
                  <a:off x="3533" y="1039"/>
                  <a:ext cx="677" cy="3280"/>
                </a:xfrm>
                <a:custGeom>
                  <a:avLst/>
                  <a:gdLst/>
                  <a:ahLst/>
                  <a:cxnLst>
                    <a:cxn ang="0">
                      <a:pos x="18" y="0"/>
                    </a:cxn>
                    <a:cxn ang="0">
                      <a:pos x="0" y="0"/>
                    </a:cxn>
                    <a:cxn ang="0">
                      <a:pos x="640" y="3273"/>
                    </a:cxn>
                    <a:cxn ang="0">
                      <a:pos x="675" y="3273"/>
                    </a:cxn>
                    <a:cxn ang="0">
                      <a:pos x="36" y="0"/>
                    </a:cxn>
                    <a:cxn ang="0">
                      <a:pos x="18" y="0"/>
                    </a:cxn>
                    <a:cxn ang="0">
                      <a:pos x="18" y="0"/>
                    </a:cxn>
                  </a:cxnLst>
                  <a:rect l="0" t="0" r="r" b="b"/>
                  <a:pathLst>
                    <a:path w="675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640" y="3273"/>
                      </a:lnTo>
                      <a:lnTo>
                        <a:pt x="675" y="3273"/>
                      </a:lnTo>
                      <a:lnTo>
                        <a:pt x="36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64569" name="Freeform 57"/>
                <p:cNvSpPr>
                  <a:spLocks/>
                </p:cNvSpPr>
                <p:nvPr/>
              </p:nvSpPr>
              <p:spPr bwMode="hidden">
                <a:xfrm>
                  <a:off x="3822" y="1039"/>
                  <a:ext cx="1036" cy="3280"/>
                </a:xfrm>
                <a:custGeom>
                  <a:avLst/>
                  <a:gdLst/>
                  <a:ahLst/>
                  <a:cxnLst>
                    <a:cxn ang="0">
                      <a:pos x="23" y="0"/>
                    </a:cxn>
                    <a:cxn ang="0">
                      <a:pos x="0" y="5"/>
                    </a:cxn>
                    <a:cxn ang="0">
                      <a:pos x="994" y="3280"/>
                    </a:cxn>
                    <a:cxn ang="0">
                      <a:pos x="1036" y="3280"/>
                    </a:cxn>
                    <a:cxn ang="0">
                      <a:pos x="41" y="0"/>
                    </a:cxn>
                    <a:cxn ang="0">
                      <a:pos x="23" y="0"/>
                    </a:cxn>
                    <a:cxn ang="0">
                      <a:pos x="23" y="0"/>
                    </a:cxn>
                  </a:cxnLst>
                  <a:rect l="0" t="0" r="r" b="b"/>
                  <a:pathLst>
                    <a:path w="1036" h="3280">
                      <a:moveTo>
                        <a:pt x="23" y="0"/>
                      </a:moveTo>
                      <a:lnTo>
                        <a:pt x="0" y="5"/>
                      </a:lnTo>
                      <a:lnTo>
                        <a:pt x="994" y="3280"/>
                      </a:lnTo>
                      <a:lnTo>
                        <a:pt x="1036" y="3280"/>
                      </a:lnTo>
                      <a:lnTo>
                        <a:pt x="41" y="0"/>
                      </a:lnTo>
                      <a:lnTo>
                        <a:pt x="23" y="0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64570" name="Freeform 58"/>
                <p:cNvSpPr>
                  <a:spLocks/>
                </p:cNvSpPr>
                <p:nvPr/>
              </p:nvSpPr>
              <p:spPr bwMode="hidden">
                <a:xfrm>
                  <a:off x="4137" y="1039"/>
                  <a:ext cx="1327" cy="3280"/>
                </a:xfrm>
                <a:custGeom>
                  <a:avLst/>
                  <a:gdLst/>
                  <a:ahLst/>
                  <a:cxnLst>
                    <a:cxn ang="0">
                      <a:pos x="20" y="0"/>
                    </a:cxn>
                    <a:cxn ang="0">
                      <a:pos x="0" y="7"/>
                    </a:cxn>
                    <a:cxn ang="0">
                      <a:pos x="1285" y="3280"/>
                    </a:cxn>
                    <a:cxn ang="0">
                      <a:pos x="1327" y="3280"/>
                    </a:cxn>
                    <a:cxn ang="0">
                      <a:pos x="43" y="0"/>
                    </a:cxn>
                    <a:cxn ang="0">
                      <a:pos x="20" y="0"/>
                    </a:cxn>
                    <a:cxn ang="0">
                      <a:pos x="20" y="0"/>
                    </a:cxn>
                  </a:cxnLst>
                  <a:rect l="0" t="0" r="r" b="b"/>
                  <a:pathLst>
                    <a:path w="1327" h="3280">
                      <a:moveTo>
                        <a:pt x="20" y="0"/>
                      </a:moveTo>
                      <a:lnTo>
                        <a:pt x="0" y="7"/>
                      </a:lnTo>
                      <a:lnTo>
                        <a:pt x="1285" y="3280"/>
                      </a:lnTo>
                      <a:lnTo>
                        <a:pt x="1327" y="3280"/>
                      </a:lnTo>
                      <a:lnTo>
                        <a:pt x="43" y="0"/>
                      </a:lnTo>
                      <a:lnTo>
                        <a:pt x="20" y="0"/>
                      </a:lnTo>
                      <a:lnTo>
                        <a:pt x="20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</p:grpSp>
          <p:sp>
            <p:nvSpPr>
              <p:cNvPr id="64571" name="Freeform 59"/>
              <p:cNvSpPr>
                <a:spLocks/>
              </p:cNvSpPr>
              <p:nvPr userDrawn="1"/>
            </p:nvSpPr>
            <p:spPr bwMode="hidden">
              <a:xfrm>
                <a:off x="0" y="1039"/>
                <a:ext cx="1254" cy="2632"/>
              </a:xfrm>
              <a:custGeom>
                <a:avLst/>
                <a:gdLst/>
                <a:ahLst/>
                <a:cxnLst>
                  <a:cxn ang="0">
                    <a:pos x="1236" y="0"/>
                  </a:cxn>
                  <a:cxn ang="0">
                    <a:pos x="1212" y="0"/>
                  </a:cxn>
                  <a:cxn ang="0">
                    <a:pos x="0" y="2542"/>
                  </a:cxn>
                  <a:cxn ang="0">
                    <a:pos x="0" y="2632"/>
                  </a:cxn>
                  <a:cxn ang="0">
                    <a:pos x="1254" y="7"/>
                  </a:cxn>
                  <a:cxn ang="0">
                    <a:pos x="1236" y="0"/>
                  </a:cxn>
                  <a:cxn ang="0">
                    <a:pos x="1236" y="0"/>
                  </a:cxn>
                </a:cxnLst>
                <a:rect l="0" t="0" r="r" b="b"/>
                <a:pathLst>
                  <a:path w="1254" h="2632">
                    <a:moveTo>
                      <a:pt x="1236" y="0"/>
                    </a:moveTo>
                    <a:lnTo>
                      <a:pt x="1212" y="0"/>
                    </a:lnTo>
                    <a:lnTo>
                      <a:pt x="0" y="2542"/>
                    </a:lnTo>
                    <a:lnTo>
                      <a:pt x="0" y="2632"/>
                    </a:lnTo>
                    <a:lnTo>
                      <a:pt x="1254" y="7"/>
                    </a:lnTo>
                    <a:lnTo>
                      <a:pt x="1236" y="0"/>
                    </a:lnTo>
                    <a:lnTo>
                      <a:pt x="123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6980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64572" name="Freeform 60"/>
              <p:cNvSpPr>
                <a:spLocks/>
              </p:cNvSpPr>
              <p:nvPr userDrawn="1"/>
            </p:nvSpPr>
            <p:spPr bwMode="hidden">
              <a:xfrm>
                <a:off x="0" y="1039"/>
                <a:ext cx="948" cy="1676"/>
              </a:xfrm>
              <a:custGeom>
                <a:avLst/>
                <a:gdLst/>
                <a:ahLst/>
                <a:cxnLst>
                  <a:cxn ang="0">
                    <a:pos x="930" y="0"/>
                  </a:cxn>
                  <a:cxn ang="0">
                    <a:pos x="906" y="0"/>
                  </a:cxn>
                  <a:cxn ang="0">
                    <a:pos x="0" y="1593"/>
                  </a:cxn>
                  <a:cxn ang="0">
                    <a:pos x="0" y="1676"/>
                  </a:cxn>
                  <a:cxn ang="0">
                    <a:pos x="948" y="5"/>
                  </a:cxn>
                  <a:cxn ang="0">
                    <a:pos x="930" y="0"/>
                  </a:cxn>
                  <a:cxn ang="0">
                    <a:pos x="930" y="0"/>
                  </a:cxn>
                </a:cxnLst>
                <a:rect l="0" t="0" r="r" b="b"/>
                <a:pathLst>
                  <a:path w="948" h="1676">
                    <a:moveTo>
                      <a:pt x="930" y="0"/>
                    </a:moveTo>
                    <a:lnTo>
                      <a:pt x="906" y="0"/>
                    </a:lnTo>
                    <a:lnTo>
                      <a:pt x="0" y="1593"/>
                    </a:lnTo>
                    <a:lnTo>
                      <a:pt x="0" y="1676"/>
                    </a:lnTo>
                    <a:lnTo>
                      <a:pt x="948" y="5"/>
                    </a:lnTo>
                    <a:lnTo>
                      <a:pt x="930" y="0"/>
                    </a:lnTo>
                    <a:lnTo>
                      <a:pt x="93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64573" name="Freeform 61"/>
              <p:cNvSpPr>
                <a:spLocks/>
              </p:cNvSpPr>
              <p:nvPr userDrawn="1"/>
            </p:nvSpPr>
            <p:spPr bwMode="hidden">
              <a:xfrm>
                <a:off x="0" y="1039"/>
                <a:ext cx="629" cy="937"/>
              </a:xfrm>
              <a:custGeom>
                <a:avLst/>
                <a:gdLst/>
                <a:ahLst/>
                <a:cxnLst>
                  <a:cxn ang="0">
                    <a:pos x="606" y="0"/>
                  </a:cxn>
                  <a:cxn ang="0">
                    <a:pos x="582" y="0"/>
                  </a:cxn>
                  <a:cxn ang="0">
                    <a:pos x="0" y="871"/>
                  </a:cxn>
                  <a:cxn ang="0">
                    <a:pos x="0" y="937"/>
                  </a:cxn>
                  <a:cxn ang="0">
                    <a:pos x="629" y="4"/>
                  </a:cxn>
                  <a:cxn ang="0">
                    <a:pos x="606" y="0"/>
                  </a:cxn>
                  <a:cxn ang="0">
                    <a:pos x="606" y="0"/>
                  </a:cxn>
                </a:cxnLst>
                <a:rect l="0" t="0" r="r" b="b"/>
                <a:pathLst>
                  <a:path w="629" h="937">
                    <a:moveTo>
                      <a:pt x="606" y="0"/>
                    </a:moveTo>
                    <a:lnTo>
                      <a:pt x="582" y="0"/>
                    </a:lnTo>
                    <a:lnTo>
                      <a:pt x="0" y="871"/>
                    </a:lnTo>
                    <a:lnTo>
                      <a:pt x="0" y="937"/>
                    </a:lnTo>
                    <a:lnTo>
                      <a:pt x="629" y="4"/>
                    </a:lnTo>
                    <a:lnTo>
                      <a:pt x="606" y="0"/>
                    </a:lnTo>
                    <a:lnTo>
                      <a:pt x="60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64574" name="Freeform 62"/>
              <p:cNvSpPr>
                <a:spLocks/>
              </p:cNvSpPr>
              <p:nvPr userDrawn="1"/>
            </p:nvSpPr>
            <p:spPr bwMode="hidden">
              <a:xfrm>
                <a:off x="0" y="1039"/>
                <a:ext cx="305" cy="427"/>
              </a:xfrm>
              <a:custGeom>
                <a:avLst/>
                <a:gdLst/>
                <a:ahLst/>
                <a:cxnLst>
                  <a:cxn ang="0">
                    <a:pos x="282" y="0"/>
                  </a:cxn>
                  <a:cxn ang="0">
                    <a:pos x="252" y="0"/>
                  </a:cxn>
                  <a:cxn ang="0">
                    <a:pos x="0" y="361"/>
                  </a:cxn>
                  <a:cxn ang="0">
                    <a:pos x="0" y="427"/>
                  </a:cxn>
                  <a:cxn ang="0">
                    <a:pos x="305" y="5"/>
                  </a:cxn>
                  <a:cxn ang="0">
                    <a:pos x="282" y="0"/>
                  </a:cxn>
                  <a:cxn ang="0">
                    <a:pos x="282" y="0"/>
                  </a:cxn>
                </a:cxnLst>
                <a:rect l="0" t="0" r="r" b="b"/>
                <a:pathLst>
                  <a:path w="305" h="427">
                    <a:moveTo>
                      <a:pt x="282" y="0"/>
                    </a:moveTo>
                    <a:lnTo>
                      <a:pt x="252" y="0"/>
                    </a:lnTo>
                    <a:lnTo>
                      <a:pt x="0" y="361"/>
                    </a:lnTo>
                    <a:lnTo>
                      <a:pt x="0" y="427"/>
                    </a:lnTo>
                    <a:lnTo>
                      <a:pt x="305" y="5"/>
                    </a:lnTo>
                    <a:lnTo>
                      <a:pt x="282" y="0"/>
                    </a:lnTo>
                    <a:lnTo>
                      <a:pt x="282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64575" name="Freeform 63"/>
              <p:cNvSpPr>
                <a:spLocks/>
              </p:cNvSpPr>
              <p:nvPr userDrawn="1"/>
            </p:nvSpPr>
            <p:spPr bwMode="hidden">
              <a:xfrm>
                <a:off x="4481" y="1039"/>
                <a:ext cx="1277" cy="2686"/>
              </a:xfrm>
              <a:custGeom>
                <a:avLst/>
                <a:gdLst/>
                <a:ahLst/>
                <a:cxnLst>
                  <a:cxn ang="0">
                    <a:pos x="41" y="0"/>
                  </a:cxn>
                  <a:cxn ang="0">
                    <a:pos x="17" y="0"/>
                  </a:cxn>
                  <a:cxn ang="0">
                    <a:pos x="0" y="4"/>
                  </a:cxn>
                  <a:cxn ang="0">
                    <a:pos x="1277" y="2686"/>
                  </a:cxn>
                  <a:cxn ang="0">
                    <a:pos x="1277" y="2596"/>
                  </a:cxn>
                  <a:cxn ang="0">
                    <a:pos x="41" y="0"/>
                  </a:cxn>
                  <a:cxn ang="0">
                    <a:pos x="41" y="0"/>
                  </a:cxn>
                </a:cxnLst>
                <a:rect l="0" t="0" r="r" b="b"/>
                <a:pathLst>
                  <a:path w="1277" h="2686">
                    <a:moveTo>
                      <a:pt x="41" y="0"/>
                    </a:moveTo>
                    <a:lnTo>
                      <a:pt x="17" y="0"/>
                    </a:lnTo>
                    <a:lnTo>
                      <a:pt x="0" y="4"/>
                    </a:lnTo>
                    <a:lnTo>
                      <a:pt x="1277" y="2686"/>
                    </a:lnTo>
                    <a:lnTo>
                      <a:pt x="1277" y="2596"/>
                    </a:lnTo>
                    <a:lnTo>
                      <a:pt x="41" y="0"/>
                    </a:lnTo>
                    <a:lnTo>
                      <a:pt x="41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6980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64576" name="Freeform 64"/>
              <p:cNvSpPr>
                <a:spLocks/>
              </p:cNvSpPr>
              <p:nvPr userDrawn="1"/>
            </p:nvSpPr>
            <p:spPr bwMode="hidden">
              <a:xfrm>
                <a:off x="4770" y="1039"/>
                <a:ext cx="988" cy="1730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0" y="7"/>
                  </a:cxn>
                  <a:cxn ang="0">
                    <a:pos x="988" y="1730"/>
                  </a:cxn>
                  <a:cxn ang="0">
                    <a:pos x="988" y="1653"/>
                  </a:cxn>
                  <a:cxn ang="0">
                    <a:pos x="40" y="0"/>
                  </a:cxn>
                  <a:cxn ang="0">
                    <a:pos x="16" y="0"/>
                  </a:cxn>
                  <a:cxn ang="0">
                    <a:pos x="16" y="0"/>
                  </a:cxn>
                </a:cxnLst>
                <a:rect l="0" t="0" r="r" b="b"/>
                <a:pathLst>
                  <a:path w="988" h="1730">
                    <a:moveTo>
                      <a:pt x="16" y="0"/>
                    </a:moveTo>
                    <a:lnTo>
                      <a:pt x="0" y="7"/>
                    </a:lnTo>
                    <a:lnTo>
                      <a:pt x="988" y="1730"/>
                    </a:lnTo>
                    <a:lnTo>
                      <a:pt x="988" y="1653"/>
                    </a:lnTo>
                    <a:lnTo>
                      <a:pt x="40" y="0"/>
                    </a:lnTo>
                    <a:lnTo>
                      <a:pt x="16" y="0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64577" name="Freeform 65"/>
              <p:cNvSpPr>
                <a:spLocks/>
              </p:cNvSpPr>
              <p:nvPr userDrawn="1"/>
            </p:nvSpPr>
            <p:spPr bwMode="hidden">
              <a:xfrm>
                <a:off x="5088" y="1039"/>
                <a:ext cx="670" cy="997"/>
              </a:xfrm>
              <a:custGeom>
                <a:avLst/>
                <a:gdLst/>
                <a:ahLst/>
                <a:cxnLst>
                  <a:cxn ang="0">
                    <a:pos x="22" y="0"/>
                  </a:cxn>
                  <a:cxn ang="0">
                    <a:pos x="0" y="4"/>
                  </a:cxn>
                  <a:cxn ang="0">
                    <a:pos x="670" y="997"/>
                  </a:cxn>
                  <a:cxn ang="0">
                    <a:pos x="670" y="925"/>
                  </a:cxn>
                  <a:cxn ang="0">
                    <a:pos x="46" y="0"/>
                  </a:cxn>
                  <a:cxn ang="0">
                    <a:pos x="22" y="0"/>
                  </a:cxn>
                  <a:cxn ang="0">
                    <a:pos x="22" y="0"/>
                  </a:cxn>
                </a:cxnLst>
                <a:rect l="0" t="0" r="r" b="b"/>
                <a:pathLst>
                  <a:path w="670" h="997">
                    <a:moveTo>
                      <a:pt x="22" y="0"/>
                    </a:moveTo>
                    <a:lnTo>
                      <a:pt x="0" y="4"/>
                    </a:lnTo>
                    <a:lnTo>
                      <a:pt x="670" y="997"/>
                    </a:lnTo>
                    <a:lnTo>
                      <a:pt x="670" y="925"/>
                    </a:lnTo>
                    <a:lnTo>
                      <a:pt x="46" y="0"/>
                    </a:lnTo>
                    <a:lnTo>
                      <a:pt x="22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64578" name="Freeform 66"/>
              <p:cNvSpPr>
                <a:spLocks/>
              </p:cNvSpPr>
              <p:nvPr userDrawn="1"/>
            </p:nvSpPr>
            <p:spPr bwMode="hidden">
              <a:xfrm>
                <a:off x="5412" y="1039"/>
                <a:ext cx="346" cy="487"/>
              </a:xfrm>
              <a:custGeom>
                <a:avLst/>
                <a:gdLst/>
                <a:ahLst/>
                <a:cxnLst>
                  <a:cxn ang="0">
                    <a:pos x="22" y="0"/>
                  </a:cxn>
                  <a:cxn ang="0">
                    <a:pos x="0" y="7"/>
                  </a:cxn>
                  <a:cxn ang="0">
                    <a:pos x="346" y="487"/>
                  </a:cxn>
                  <a:cxn ang="0">
                    <a:pos x="346" y="415"/>
                  </a:cxn>
                  <a:cxn ang="0">
                    <a:pos x="46" y="0"/>
                  </a:cxn>
                  <a:cxn ang="0">
                    <a:pos x="22" y="0"/>
                  </a:cxn>
                  <a:cxn ang="0">
                    <a:pos x="22" y="0"/>
                  </a:cxn>
                </a:cxnLst>
                <a:rect l="0" t="0" r="r" b="b"/>
                <a:pathLst>
                  <a:path w="346" h="487">
                    <a:moveTo>
                      <a:pt x="22" y="0"/>
                    </a:moveTo>
                    <a:lnTo>
                      <a:pt x="0" y="7"/>
                    </a:lnTo>
                    <a:lnTo>
                      <a:pt x="346" y="487"/>
                    </a:lnTo>
                    <a:lnTo>
                      <a:pt x="346" y="415"/>
                    </a:lnTo>
                    <a:lnTo>
                      <a:pt x="46" y="0"/>
                    </a:lnTo>
                    <a:lnTo>
                      <a:pt x="22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</p:grpSp>
      </p:grpSp>
      <p:sp>
        <p:nvSpPr>
          <p:cNvPr id="64579" name="Rectangle 67"/>
          <p:cNvSpPr>
            <a:spLocks noGrp="1" noChangeArrowheads="1"/>
          </p:cNvSpPr>
          <p:nvPr>
            <p:ph type="title"/>
          </p:nvPr>
        </p:nvSpPr>
        <p:spPr bwMode="auto">
          <a:xfrm>
            <a:off x="455613" y="273050"/>
            <a:ext cx="82264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hr-HR" smtClean="0"/>
              <a:t>Kliknite da biste uredili stil naslova matrice</a:t>
            </a:r>
          </a:p>
        </p:txBody>
      </p:sp>
      <p:sp>
        <p:nvSpPr>
          <p:cNvPr id="64580" name="Rectangle 6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5613" y="6242050"/>
            <a:ext cx="213042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0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64581" name="Rectangle 6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2050"/>
            <a:ext cx="2895600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64582" name="Rectangle 7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2050"/>
            <a:ext cx="213042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B4615A3C-E172-4199-8D0A-B81BBDD0C443}" type="slidenum">
              <a:rPr lang="hr-HR"/>
              <a:pPr>
                <a:defRPr/>
              </a:pPr>
              <a:t>‹#›</a:t>
            </a:fld>
            <a:endParaRPr lang="hr-HR"/>
          </a:p>
        </p:txBody>
      </p:sp>
      <p:sp>
        <p:nvSpPr>
          <p:cNvPr id="64583" name="Rectangle 7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5613" y="1598613"/>
            <a:ext cx="8226425" cy="4497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6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sr-Latn-C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wmf"/><Relationship Id="rId3" Type="http://schemas.openxmlformats.org/officeDocument/2006/relationships/image" Target="../media/image19.jpeg"/><Relationship Id="rId7" Type="http://schemas.openxmlformats.org/officeDocument/2006/relationships/image" Target="../media/image23.w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12" Type="http://schemas.openxmlformats.org/officeDocument/2006/relationships/image" Target="../media/image3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11" Type="http://schemas.openxmlformats.org/officeDocument/2006/relationships/image" Target="../media/image33.jpeg"/><Relationship Id="rId5" Type="http://schemas.openxmlformats.org/officeDocument/2006/relationships/image" Target="../media/image27.jpeg"/><Relationship Id="rId10" Type="http://schemas.openxmlformats.org/officeDocument/2006/relationships/image" Target="../media/image32.jpeg"/><Relationship Id="rId4" Type="http://schemas.openxmlformats.org/officeDocument/2006/relationships/image" Target="../media/image26.jpeg"/><Relationship Id="rId9" Type="http://schemas.openxmlformats.org/officeDocument/2006/relationships/image" Target="../media/image3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2.bin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4"/>
          <p:cNvSpPr>
            <a:spLocks noGrp="1" noChangeArrowheads="1"/>
          </p:cNvSpPr>
          <p:nvPr>
            <p:ph type="title"/>
          </p:nvPr>
        </p:nvSpPr>
        <p:spPr>
          <a:solidFill>
            <a:schemeClr val="bg1"/>
          </a:solidFill>
          <a:ln>
            <a:solidFill>
              <a:schemeClr val="tx1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hr-HR" sz="4000" b="1" smtClean="0">
                <a:solidFill>
                  <a:schemeClr val="tx1"/>
                </a:solidFill>
              </a:rPr>
              <a:t>Somiglianze e differenze</a:t>
            </a:r>
            <a:endParaRPr lang="hr-HR" sz="4000" smtClean="0"/>
          </a:p>
        </p:txBody>
      </p:sp>
      <p:grpSp>
        <p:nvGrpSpPr>
          <p:cNvPr id="2" name="Group 20"/>
          <p:cNvGrpSpPr>
            <a:grpSpLocks/>
          </p:cNvGrpSpPr>
          <p:nvPr/>
        </p:nvGrpSpPr>
        <p:grpSpPr bwMode="auto">
          <a:xfrm>
            <a:off x="228600" y="1676400"/>
            <a:ext cx="2489200" cy="3043238"/>
            <a:chOff x="144" y="1056"/>
            <a:chExt cx="1568" cy="1917"/>
          </a:xfrm>
        </p:grpSpPr>
        <p:pic>
          <p:nvPicPr>
            <p:cNvPr id="5136" name="Picture 6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44" y="1056"/>
              <a:ext cx="1568" cy="15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37" name="Text Box 15"/>
            <p:cNvSpPr txBox="1">
              <a:spLocks noChangeArrowheads="1"/>
            </p:cNvSpPr>
            <p:nvPr/>
          </p:nvSpPr>
          <p:spPr bwMode="auto">
            <a:xfrm>
              <a:off x="384" y="2736"/>
              <a:ext cx="1056" cy="23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sr-Latn-CS" b="1"/>
            </a:p>
          </p:txBody>
        </p:sp>
      </p:grpSp>
      <p:grpSp>
        <p:nvGrpSpPr>
          <p:cNvPr id="3" name="Group 21"/>
          <p:cNvGrpSpPr>
            <a:grpSpLocks/>
          </p:cNvGrpSpPr>
          <p:nvPr/>
        </p:nvGrpSpPr>
        <p:grpSpPr bwMode="auto">
          <a:xfrm>
            <a:off x="3048000" y="1676400"/>
            <a:ext cx="2598738" cy="3043238"/>
            <a:chOff x="1920" y="1056"/>
            <a:chExt cx="1637" cy="1917"/>
          </a:xfrm>
        </p:grpSpPr>
        <p:pic>
          <p:nvPicPr>
            <p:cNvPr id="5134" name="Picture 12" descr="j0430502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1920" y="1056"/>
              <a:ext cx="1637" cy="16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35" name="Text Box 16"/>
            <p:cNvSpPr txBox="1">
              <a:spLocks noChangeArrowheads="1"/>
            </p:cNvSpPr>
            <p:nvPr/>
          </p:nvSpPr>
          <p:spPr bwMode="auto">
            <a:xfrm>
              <a:off x="2304" y="2736"/>
              <a:ext cx="1152" cy="23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hr-HR" b="1"/>
                <a:t> </a:t>
              </a:r>
            </a:p>
          </p:txBody>
        </p:sp>
      </p:grpSp>
      <p:grpSp>
        <p:nvGrpSpPr>
          <p:cNvPr id="4" name="Group 22"/>
          <p:cNvGrpSpPr>
            <a:grpSpLocks/>
          </p:cNvGrpSpPr>
          <p:nvPr/>
        </p:nvGrpSpPr>
        <p:grpSpPr bwMode="auto">
          <a:xfrm>
            <a:off x="5943600" y="1600200"/>
            <a:ext cx="2601913" cy="3043238"/>
            <a:chOff x="3744" y="1008"/>
            <a:chExt cx="1639" cy="1917"/>
          </a:xfrm>
        </p:grpSpPr>
        <p:pic>
          <p:nvPicPr>
            <p:cNvPr id="5132" name="Picture 13" descr="j0430489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3744" y="1008"/>
              <a:ext cx="1639" cy="1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33" name="Text Box 17"/>
            <p:cNvSpPr txBox="1">
              <a:spLocks noChangeArrowheads="1"/>
            </p:cNvSpPr>
            <p:nvPr/>
          </p:nvSpPr>
          <p:spPr bwMode="auto">
            <a:xfrm>
              <a:off x="3936" y="2688"/>
              <a:ext cx="1200" cy="23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endParaRPr lang="sr-Latn-CS" b="1"/>
            </a:p>
          </p:txBody>
        </p:sp>
      </p:grpSp>
      <p:grpSp>
        <p:nvGrpSpPr>
          <p:cNvPr id="5" name="Group 23"/>
          <p:cNvGrpSpPr>
            <a:grpSpLocks/>
          </p:cNvGrpSpPr>
          <p:nvPr/>
        </p:nvGrpSpPr>
        <p:grpSpPr bwMode="auto">
          <a:xfrm>
            <a:off x="457200" y="4724400"/>
            <a:ext cx="2579688" cy="1901825"/>
            <a:chOff x="288" y="2976"/>
            <a:chExt cx="1625" cy="1198"/>
          </a:xfrm>
        </p:grpSpPr>
        <p:pic>
          <p:nvPicPr>
            <p:cNvPr id="5130" name="Picture 8"/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1104" y="2976"/>
              <a:ext cx="809" cy="11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31" name="Text Box 18"/>
            <p:cNvSpPr txBox="1">
              <a:spLocks noChangeArrowheads="1"/>
            </p:cNvSpPr>
            <p:nvPr/>
          </p:nvSpPr>
          <p:spPr bwMode="auto">
            <a:xfrm>
              <a:off x="288" y="3888"/>
              <a:ext cx="720" cy="23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endParaRPr lang="sr-Latn-CS" b="1"/>
            </a:p>
          </p:txBody>
        </p:sp>
      </p:grpSp>
      <p:grpSp>
        <p:nvGrpSpPr>
          <p:cNvPr id="6" name="Group 24"/>
          <p:cNvGrpSpPr>
            <a:grpSpLocks/>
          </p:cNvGrpSpPr>
          <p:nvPr/>
        </p:nvGrpSpPr>
        <p:grpSpPr bwMode="auto">
          <a:xfrm>
            <a:off x="4495800" y="4800600"/>
            <a:ext cx="4038600" cy="1700213"/>
            <a:chOff x="2832" y="3024"/>
            <a:chExt cx="2544" cy="1071"/>
          </a:xfrm>
        </p:grpSpPr>
        <p:pic>
          <p:nvPicPr>
            <p:cNvPr id="5128" name="Picture 11"/>
            <p:cNvPicPr>
              <a:picLocks noChangeAspect="1" noChangeArrowheads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>
              <a:off x="2832" y="3024"/>
              <a:ext cx="1430" cy="10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29" name="Text Box 19"/>
            <p:cNvSpPr txBox="1">
              <a:spLocks noChangeArrowheads="1"/>
            </p:cNvSpPr>
            <p:nvPr/>
          </p:nvSpPr>
          <p:spPr bwMode="auto">
            <a:xfrm>
              <a:off x="4416" y="3696"/>
              <a:ext cx="960" cy="23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endParaRPr lang="sr-Latn-CS" b="1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solidFill>
            <a:schemeClr val="bg1"/>
          </a:solidFill>
          <a:ln>
            <a:solidFill>
              <a:schemeClr val="tx1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hr-HR" b="1" smtClean="0"/>
              <a:t>Il sistema circolatorio</a:t>
            </a:r>
          </a:p>
        </p:txBody>
      </p:sp>
      <p:pic>
        <p:nvPicPr>
          <p:cNvPr id="44036" name="Picture 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838200" y="1600200"/>
            <a:ext cx="2165350" cy="5257800"/>
          </a:xfrm>
          <a:noFill/>
        </p:spPr>
      </p:pic>
      <p:sp>
        <p:nvSpPr>
          <p:cNvPr id="44037" name="Line 5"/>
          <p:cNvSpPr>
            <a:spLocks noChangeShapeType="1"/>
          </p:cNvSpPr>
          <p:nvPr/>
        </p:nvSpPr>
        <p:spPr bwMode="auto">
          <a:xfrm flipH="1">
            <a:off x="1981200" y="2590800"/>
            <a:ext cx="2667000" cy="4572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hr-HR"/>
          </a:p>
        </p:txBody>
      </p:sp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1752600" y="3886200"/>
            <a:ext cx="3048000" cy="685800"/>
            <a:chOff x="1104" y="2448"/>
            <a:chExt cx="1920" cy="432"/>
          </a:xfrm>
        </p:grpSpPr>
        <p:sp>
          <p:nvSpPr>
            <p:cNvPr id="12300" name="Line 6"/>
            <p:cNvSpPr>
              <a:spLocks noChangeShapeType="1"/>
            </p:cNvSpPr>
            <p:nvPr/>
          </p:nvSpPr>
          <p:spPr bwMode="auto">
            <a:xfrm flipH="1">
              <a:off x="1344" y="2448"/>
              <a:ext cx="1680" cy="240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hr-HR"/>
            </a:p>
          </p:txBody>
        </p:sp>
        <p:sp>
          <p:nvSpPr>
            <p:cNvPr id="12301" name="Line 7"/>
            <p:cNvSpPr>
              <a:spLocks noChangeShapeType="1"/>
            </p:cNvSpPr>
            <p:nvPr/>
          </p:nvSpPr>
          <p:spPr bwMode="auto">
            <a:xfrm flipH="1">
              <a:off x="1104" y="2496"/>
              <a:ext cx="1872" cy="384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hr-HR"/>
            </a:p>
          </p:txBody>
        </p:sp>
      </p:grpSp>
      <p:sp>
        <p:nvSpPr>
          <p:cNvPr id="44040" name="Text Box 8"/>
          <p:cNvSpPr txBox="1">
            <a:spLocks noChangeArrowheads="1"/>
          </p:cNvSpPr>
          <p:nvPr/>
        </p:nvSpPr>
        <p:spPr bwMode="auto">
          <a:xfrm>
            <a:off x="4724400" y="2286000"/>
            <a:ext cx="914400" cy="3762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hr-HR" b="1"/>
              <a:t>cuore</a:t>
            </a:r>
          </a:p>
        </p:txBody>
      </p:sp>
      <p:sp>
        <p:nvSpPr>
          <p:cNvPr id="44041" name="Text Box 9"/>
          <p:cNvSpPr txBox="1">
            <a:spLocks noChangeArrowheads="1"/>
          </p:cNvSpPr>
          <p:nvPr/>
        </p:nvSpPr>
        <p:spPr bwMode="auto">
          <a:xfrm>
            <a:off x="4648200" y="3657600"/>
            <a:ext cx="1600200" cy="650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hr-HR" b="1"/>
              <a:t>Vasi sanguigni</a:t>
            </a:r>
          </a:p>
        </p:txBody>
      </p:sp>
      <p:sp>
        <p:nvSpPr>
          <p:cNvPr id="44042" name="Line 10"/>
          <p:cNvSpPr>
            <a:spLocks noChangeShapeType="1"/>
          </p:cNvSpPr>
          <p:nvPr/>
        </p:nvSpPr>
        <p:spPr bwMode="auto">
          <a:xfrm>
            <a:off x="5638800" y="2438400"/>
            <a:ext cx="6858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hr-HR"/>
          </a:p>
        </p:txBody>
      </p:sp>
      <p:sp>
        <p:nvSpPr>
          <p:cNvPr id="44043" name="Text Box 11"/>
          <p:cNvSpPr txBox="1">
            <a:spLocks noChangeArrowheads="1"/>
          </p:cNvSpPr>
          <p:nvPr/>
        </p:nvSpPr>
        <p:spPr bwMode="auto">
          <a:xfrm>
            <a:off x="6324600" y="1905000"/>
            <a:ext cx="1676400" cy="17494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hr-HR" b="1"/>
              <a:t>Pompa il sangue in modo che arrivi in ogni cellula del corpo</a:t>
            </a:r>
          </a:p>
        </p:txBody>
      </p:sp>
      <p:sp>
        <p:nvSpPr>
          <p:cNvPr id="44044" name="Line 12"/>
          <p:cNvSpPr>
            <a:spLocks noChangeShapeType="1"/>
          </p:cNvSpPr>
          <p:nvPr/>
        </p:nvSpPr>
        <p:spPr bwMode="auto">
          <a:xfrm>
            <a:off x="6019800" y="4038600"/>
            <a:ext cx="533400" cy="7620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hr-HR"/>
          </a:p>
        </p:txBody>
      </p:sp>
      <p:sp>
        <p:nvSpPr>
          <p:cNvPr id="44045" name="Text Box 13"/>
          <p:cNvSpPr txBox="1">
            <a:spLocks noChangeArrowheads="1"/>
          </p:cNvSpPr>
          <p:nvPr/>
        </p:nvSpPr>
        <p:spPr bwMode="auto">
          <a:xfrm>
            <a:off x="6553200" y="4648200"/>
            <a:ext cx="1600200" cy="650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hr-HR" b="1"/>
              <a:t> vene e arterie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44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4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4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44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44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4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44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4" grpId="0" animBg="1"/>
      <p:bldP spid="44037" grpId="0" animBg="1"/>
      <p:bldP spid="44040" grpId="0" animBg="1"/>
      <p:bldP spid="44041" grpId="0" animBg="1"/>
      <p:bldP spid="44042" grpId="0" animBg="1"/>
      <p:bldP spid="44043" grpId="0" animBg="1"/>
      <p:bldP spid="44044" grpId="0" animBg="1"/>
      <p:bldP spid="4404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1905000" y="0"/>
            <a:ext cx="4953000" cy="944563"/>
          </a:xfrm>
          <a:solidFill>
            <a:schemeClr val="bg1"/>
          </a:solidFill>
          <a:ln>
            <a:solidFill>
              <a:schemeClr val="tx1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hr-HR" sz="4000" b="1" smtClean="0"/>
              <a:t>I sensi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71600"/>
            <a:ext cx="8229600" cy="52578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hr-HR" b="1" smtClean="0"/>
              <a:t> 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hr-HR" b="1" smtClean="0"/>
          </a:p>
          <a:p>
            <a:pPr eaLnBrk="1" hangingPunct="1">
              <a:buFont typeface="Wingdings" pitchFamily="2" charset="2"/>
              <a:buNone/>
              <a:defRPr/>
            </a:pPr>
            <a:endParaRPr lang="hr-HR" b="1" smtClean="0"/>
          </a:p>
          <a:p>
            <a:pPr eaLnBrk="1" hangingPunct="1">
              <a:buFont typeface="Wingdings" pitchFamily="2" charset="2"/>
              <a:buNone/>
              <a:defRPr/>
            </a:pPr>
            <a:endParaRPr lang="hr-HR" b="1" smtClean="0"/>
          </a:p>
          <a:p>
            <a:pPr eaLnBrk="1" hangingPunct="1">
              <a:buFont typeface="Wingdings" pitchFamily="2" charset="2"/>
              <a:buNone/>
              <a:defRPr/>
            </a:pPr>
            <a:endParaRPr lang="hr-HR" b="1" smtClean="0"/>
          </a:p>
          <a:p>
            <a:pPr eaLnBrk="1" hangingPunct="1">
              <a:buFont typeface="Wingdings" pitchFamily="2" charset="2"/>
              <a:buNone/>
              <a:defRPr/>
            </a:pPr>
            <a:endParaRPr lang="hr-HR" b="1" smtClean="0"/>
          </a:p>
        </p:txBody>
      </p:sp>
      <p:sp>
        <p:nvSpPr>
          <p:cNvPr id="41989" name="Line 5"/>
          <p:cNvSpPr>
            <a:spLocks noChangeShapeType="1"/>
          </p:cNvSpPr>
          <p:nvPr/>
        </p:nvSpPr>
        <p:spPr bwMode="auto">
          <a:xfrm>
            <a:off x="2362200" y="1676400"/>
            <a:ext cx="1143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hr-HR"/>
          </a:p>
        </p:txBody>
      </p:sp>
      <p:pic>
        <p:nvPicPr>
          <p:cNvPr id="41990" name="Picture 6" descr="Scan1001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019800" y="1066800"/>
            <a:ext cx="2362200" cy="1239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91" name="Line 7"/>
          <p:cNvSpPr>
            <a:spLocks noChangeShapeType="1"/>
          </p:cNvSpPr>
          <p:nvPr/>
        </p:nvSpPr>
        <p:spPr bwMode="auto">
          <a:xfrm>
            <a:off x="2057400" y="2819400"/>
            <a:ext cx="10668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hr-HR"/>
          </a:p>
        </p:txBody>
      </p:sp>
      <p:pic>
        <p:nvPicPr>
          <p:cNvPr id="41992" name="Picture 8" descr="Scan1001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096000" y="2362200"/>
            <a:ext cx="2209800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93" name="Line 9"/>
          <p:cNvSpPr>
            <a:spLocks noChangeShapeType="1"/>
          </p:cNvSpPr>
          <p:nvPr/>
        </p:nvSpPr>
        <p:spPr bwMode="auto">
          <a:xfrm>
            <a:off x="2438400" y="4114800"/>
            <a:ext cx="1295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hr-HR"/>
          </a:p>
        </p:txBody>
      </p:sp>
      <p:pic>
        <p:nvPicPr>
          <p:cNvPr id="41994" name="Picture 10" descr="Scan10013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096000" y="3581400"/>
            <a:ext cx="814388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95" name="Line 11"/>
          <p:cNvSpPr>
            <a:spLocks noChangeShapeType="1"/>
          </p:cNvSpPr>
          <p:nvPr/>
        </p:nvSpPr>
        <p:spPr bwMode="auto">
          <a:xfrm>
            <a:off x="2133600" y="5105400"/>
            <a:ext cx="13716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hr-HR"/>
          </a:p>
        </p:txBody>
      </p:sp>
      <p:sp>
        <p:nvSpPr>
          <p:cNvPr id="41996" name="Line 12"/>
          <p:cNvSpPr>
            <a:spLocks noChangeShapeType="1"/>
          </p:cNvSpPr>
          <p:nvPr/>
        </p:nvSpPr>
        <p:spPr bwMode="auto">
          <a:xfrm>
            <a:off x="2133600" y="6248400"/>
            <a:ext cx="12192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hr-HR"/>
          </a:p>
        </p:txBody>
      </p:sp>
      <p:pic>
        <p:nvPicPr>
          <p:cNvPr id="41997" name="Picture 13" descr="MPj04317850000[1]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096000" y="4648200"/>
            <a:ext cx="785813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000" name="Picture 16" descr="MCj04296930000[1]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6019800" y="5802313"/>
            <a:ext cx="1066800" cy="1055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001" name="Picture 17" descr="MCj04297030000[1]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7162800" y="5775325"/>
            <a:ext cx="1152525" cy="108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2002" name="Text Box 18"/>
          <p:cNvSpPr txBox="1">
            <a:spLocks noChangeArrowheads="1"/>
          </p:cNvSpPr>
          <p:nvPr/>
        </p:nvSpPr>
        <p:spPr bwMode="auto">
          <a:xfrm>
            <a:off x="228600" y="1371600"/>
            <a:ext cx="1981200" cy="5286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hr-HR" sz="2800" b="1"/>
              <a:t>La vista</a:t>
            </a:r>
          </a:p>
        </p:txBody>
      </p:sp>
      <p:sp>
        <p:nvSpPr>
          <p:cNvPr id="42004" name="Text Box 20"/>
          <p:cNvSpPr txBox="1">
            <a:spLocks noChangeArrowheads="1"/>
          </p:cNvSpPr>
          <p:nvPr/>
        </p:nvSpPr>
        <p:spPr bwMode="auto">
          <a:xfrm>
            <a:off x="3581400" y="1371600"/>
            <a:ext cx="2057400" cy="5286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hr-HR" sz="2800" b="1"/>
              <a:t>Gli occhi</a:t>
            </a:r>
          </a:p>
        </p:txBody>
      </p:sp>
      <p:sp>
        <p:nvSpPr>
          <p:cNvPr id="42005" name="Text Box 21"/>
          <p:cNvSpPr txBox="1">
            <a:spLocks noChangeArrowheads="1"/>
          </p:cNvSpPr>
          <p:nvPr/>
        </p:nvSpPr>
        <p:spPr bwMode="auto">
          <a:xfrm>
            <a:off x="3200400" y="2514600"/>
            <a:ext cx="2438400" cy="5286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hr-HR" sz="2800" b="1"/>
              <a:t>Gli orecchi</a:t>
            </a:r>
          </a:p>
        </p:txBody>
      </p:sp>
      <p:sp>
        <p:nvSpPr>
          <p:cNvPr id="42006" name="Text Box 22"/>
          <p:cNvSpPr txBox="1">
            <a:spLocks noChangeArrowheads="1"/>
          </p:cNvSpPr>
          <p:nvPr/>
        </p:nvSpPr>
        <p:spPr bwMode="auto">
          <a:xfrm>
            <a:off x="228600" y="2514600"/>
            <a:ext cx="1676400" cy="5286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hr-HR" sz="2800" b="1"/>
              <a:t>L´udito</a:t>
            </a:r>
          </a:p>
        </p:txBody>
      </p:sp>
      <p:sp>
        <p:nvSpPr>
          <p:cNvPr id="42007" name="Text Box 23"/>
          <p:cNvSpPr txBox="1">
            <a:spLocks noChangeArrowheads="1"/>
          </p:cNvSpPr>
          <p:nvPr/>
        </p:nvSpPr>
        <p:spPr bwMode="auto">
          <a:xfrm>
            <a:off x="228600" y="3810000"/>
            <a:ext cx="1828800" cy="5286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hr-HR" sz="2800" b="1"/>
              <a:t>L´olfatto</a:t>
            </a:r>
          </a:p>
        </p:txBody>
      </p:sp>
      <p:sp>
        <p:nvSpPr>
          <p:cNvPr id="42008" name="Text Box 24"/>
          <p:cNvSpPr txBox="1">
            <a:spLocks noChangeArrowheads="1"/>
          </p:cNvSpPr>
          <p:nvPr/>
        </p:nvSpPr>
        <p:spPr bwMode="auto">
          <a:xfrm>
            <a:off x="4038600" y="3810000"/>
            <a:ext cx="1371600" cy="5286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hr-HR" sz="2800" b="1"/>
              <a:t>Il naso</a:t>
            </a:r>
          </a:p>
        </p:txBody>
      </p:sp>
      <p:sp>
        <p:nvSpPr>
          <p:cNvPr id="42009" name="Text Box 25"/>
          <p:cNvSpPr txBox="1">
            <a:spLocks noChangeArrowheads="1"/>
          </p:cNvSpPr>
          <p:nvPr/>
        </p:nvSpPr>
        <p:spPr bwMode="auto">
          <a:xfrm>
            <a:off x="228600" y="4800600"/>
            <a:ext cx="1676400" cy="5286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hr-HR" sz="2800" b="1"/>
              <a:t>Il gusto</a:t>
            </a:r>
          </a:p>
        </p:txBody>
      </p:sp>
      <p:sp>
        <p:nvSpPr>
          <p:cNvPr id="42010" name="Text Box 26"/>
          <p:cNvSpPr txBox="1">
            <a:spLocks noChangeArrowheads="1"/>
          </p:cNvSpPr>
          <p:nvPr/>
        </p:nvSpPr>
        <p:spPr bwMode="auto">
          <a:xfrm>
            <a:off x="3581400" y="4800600"/>
            <a:ext cx="2057400" cy="5286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hr-HR" sz="2800" b="1"/>
              <a:t>La lingua</a:t>
            </a:r>
          </a:p>
        </p:txBody>
      </p:sp>
      <p:sp>
        <p:nvSpPr>
          <p:cNvPr id="42011" name="Text Box 27"/>
          <p:cNvSpPr txBox="1">
            <a:spLocks noChangeArrowheads="1"/>
          </p:cNvSpPr>
          <p:nvPr/>
        </p:nvSpPr>
        <p:spPr bwMode="auto">
          <a:xfrm>
            <a:off x="228600" y="5943600"/>
            <a:ext cx="1600200" cy="5286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hr-HR" sz="2800" b="1"/>
              <a:t>Il tatto</a:t>
            </a:r>
          </a:p>
        </p:txBody>
      </p:sp>
      <p:sp>
        <p:nvSpPr>
          <p:cNvPr id="42012" name="Text Box 28"/>
          <p:cNvSpPr txBox="1">
            <a:spLocks noChangeArrowheads="1"/>
          </p:cNvSpPr>
          <p:nvPr/>
        </p:nvSpPr>
        <p:spPr bwMode="auto">
          <a:xfrm>
            <a:off x="3505200" y="5943600"/>
            <a:ext cx="2133600" cy="5286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hr-HR" sz="2800" b="1"/>
              <a:t>La pelle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2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42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420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1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420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41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420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41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420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41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2" dur="500"/>
                                        <p:tgtEl>
                                          <p:spTgt spid="42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41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2" dur="500"/>
                                        <p:tgtEl>
                                          <p:spTgt spid="42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7" dur="500"/>
                                        <p:tgtEl>
                                          <p:spTgt spid="41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2" dur="500"/>
                                        <p:tgtEl>
                                          <p:spTgt spid="42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41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2" dur="500"/>
                                        <p:tgtEl>
                                          <p:spTgt spid="42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7" dur="500"/>
                                        <p:tgtEl>
                                          <p:spTgt spid="420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2" dur="500"/>
                                        <p:tgtEl>
                                          <p:spTgt spid="420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 animBg="1"/>
      <p:bldP spid="41989" grpId="0" animBg="1"/>
      <p:bldP spid="41991" grpId="0" animBg="1"/>
      <p:bldP spid="41993" grpId="0" animBg="1"/>
      <p:bldP spid="41995" grpId="0" animBg="1"/>
      <p:bldP spid="41996" grpId="0" animBg="1"/>
      <p:bldP spid="42002" grpId="0" animBg="1"/>
      <p:bldP spid="42004" grpId="0" animBg="1"/>
      <p:bldP spid="42005" grpId="0" animBg="1"/>
      <p:bldP spid="42006" grpId="0" animBg="1"/>
      <p:bldP spid="42007" grpId="0" animBg="1"/>
      <p:bldP spid="42008" grpId="0" animBg="1"/>
      <p:bldP spid="42009" grpId="0" animBg="1"/>
      <p:bldP spid="42010" grpId="0" animBg="1"/>
      <p:bldP spid="42011" grpId="0" animBg="1"/>
      <p:bldP spid="420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 descr="MPj04278410000[1]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90800" y="1524000"/>
            <a:ext cx="1520825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683" name="Picture 3" descr="MPj04280240000[1]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629400" y="255588"/>
            <a:ext cx="2362200" cy="156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684" name="Picture 4" descr="MPj04222900000[1]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04800" y="1471613"/>
            <a:ext cx="1981200" cy="1957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685" name="Picture 5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5638800" y="5334000"/>
            <a:ext cx="1706563" cy="1368425"/>
          </a:xfrm>
          <a:noFill/>
        </p:spPr>
      </p:pic>
      <p:pic>
        <p:nvPicPr>
          <p:cNvPr id="71686" name="Picture 6" descr="MPj04309840000[1]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1066800" y="4648200"/>
            <a:ext cx="20574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687" name="Picture 7" descr="MPj04329110000[1]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3886200" y="4191000"/>
            <a:ext cx="1617663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688" name="Picture 8" descr="MPj01826920000[1]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7459663" y="5334000"/>
            <a:ext cx="1455737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689" name="Text Box 9"/>
          <p:cNvSpPr txBox="1">
            <a:spLocks noChangeArrowheads="1"/>
          </p:cNvSpPr>
          <p:nvPr/>
        </p:nvSpPr>
        <p:spPr bwMode="auto">
          <a:xfrm>
            <a:off x="152400" y="3429000"/>
            <a:ext cx="3429000" cy="711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hr-HR" sz="2000" b="1"/>
              <a:t>Trascorri del tempo all´aria aperta</a:t>
            </a:r>
          </a:p>
        </p:txBody>
      </p:sp>
      <p:sp>
        <p:nvSpPr>
          <p:cNvPr id="71690" name="Text Box 10"/>
          <p:cNvSpPr txBox="1">
            <a:spLocks noChangeArrowheads="1"/>
          </p:cNvSpPr>
          <p:nvPr/>
        </p:nvSpPr>
        <p:spPr bwMode="auto">
          <a:xfrm>
            <a:off x="152400" y="4191000"/>
            <a:ext cx="3505200" cy="406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hr-HR" sz="2000" b="1"/>
              <a:t>Riposa a sufficienza</a:t>
            </a:r>
          </a:p>
        </p:txBody>
      </p:sp>
      <p:sp>
        <p:nvSpPr>
          <p:cNvPr id="71691" name="Text Box 11"/>
          <p:cNvSpPr txBox="1">
            <a:spLocks noChangeArrowheads="1"/>
          </p:cNvSpPr>
          <p:nvPr/>
        </p:nvSpPr>
        <p:spPr bwMode="auto">
          <a:xfrm>
            <a:off x="5867400" y="4800600"/>
            <a:ext cx="2743200" cy="711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hr-HR" sz="2000" b="1"/>
              <a:t>Nutriti in modo corretto</a:t>
            </a:r>
          </a:p>
        </p:txBody>
      </p:sp>
      <p:pic>
        <p:nvPicPr>
          <p:cNvPr id="71692" name="Picture 12" descr="MPj04227930000[1]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5791200" y="2043113"/>
            <a:ext cx="18288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693" name="Picture 13" descr="MPj04221880000[1]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7772400" y="2057400"/>
            <a:ext cx="12192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694" name="Picture 14" descr="MPj03960860000[1]"/>
          <p:cNvPicPr>
            <a:picLocks noChangeAspect="1" noChangeArrowheads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4343400" y="1752600"/>
            <a:ext cx="121285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695" name="Text Box 15"/>
          <p:cNvSpPr txBox="1">
            <a:spLocks noChangeArrowheads="1"/>
          </p:cNvSpPr>
          <p:nvPr/>
        </p:nvSpPr>
        <p:spPr bwMode="auto">
          <a:xfrm>
            <a:off x="5791200" y="3962400"/>
            <a:ext cx="3352800" cy="711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hr-HR" sz="2000" b="1"/>
              <a:t>Studia, pensa e fai esercizio fisico</a:t>
            </a:r>
          </a:p>
        </p:txBody>
      </p:sp>
      <p:sp>
        <p:nvSpPr>
          <p:cNvPr id="71696" name="Rectangle 16"/>
          <p:cNvSpPr>
            <a:spLocks noChangeArrowheads="1"/>
          </p:cNvSpPr>
          <p:nvPr/>
        </p:nvSpPr>
        <p:spPr bwMode="auto">
          <a:xfrm>
            <a:off x="455613" y="228600"/>
            <a:ext cx="6021387" cy="10223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 anchorCtr="1"/>
          <a:lstStyle/>
          <a:p>
            <a:pPr>
              <a:defRPr/>
            </a:pPr>
            <a:r>
              <a:rPr lang="hr-HR" sz="4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Proteggi la tua salute 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1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1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1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71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71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71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71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71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71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71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71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71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71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2" dur="500"/>
                                        <p:tgtEl>
                                          <p:spTgt spid="71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7" dur="500"/>
                                        <p:tgtEl>
                                          <p:spTgt spid="71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9" grpId="0" animBg="1"/>
      <p:bldP spid="71690" grpId="0" animBg="1"/>
      <p:bldP spid="71691" grpId="0" animBg="1"/>
      <p:bldP spid="71695" grpId="0" animBg="1"/>
      <p:bldP spid="7169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9" name="Rectangle 9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hr-HR" b="1" smtClean="0"/>
              <a:t>Il corpo umano</a:t>
            </a:r>
          </a:p>
        </p:txBody>
      </p:sp>
      <p:sp>
        <p:nvSpPr>
          <p:cNvPr id="25610" name="Rectangle 10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defRPr/>
            </a:pPr>
            <a:endParaRPr lang="sr-Latn-C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64" name="Rectangle 12"/>
          <p:cNvSpPr>
            <a:spLocks noGrp="1" noChangeArrowheads="1"/>
          </p:cNvSpPr>
          <p:nvPr>
            <p:ph/>
          </p:nvPr>
        </p:nvSpPr>
        <p:spPr>
          <a:xfrm>
            <a:off x="304800" y="838200"/>
            <a:ext cx="8455025" cy="582295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hr-HR" smtClean="0"/>
              <a:t>					Organismo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hr-HR" smtClean="0"/>
          </a:p>
          <a:p>
            <a:pPr eaLnBrk="1" hangingPunct="1">
              <a:buFont typeface="Wingdings" pitchFamily="2" charset="2"/>
              <a:buNone/>
              <a:defRPr/>
            </a:pPr>
            <a:endParaRPr lang="hr-HR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hr-HR" smtClean="0"/>
              <a:t>			         Sistema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hr-HR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hr-HR" smtClean="0"/>
              <a:t>			  Organo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hr-HR" smtClean="0"/>
              <a:t>	  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hr-HR" smtClean="0"/>
              <a:t>         Tessuto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hr-HR" smtClean="0"/>
              <a:t>				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hr-HR" smtClean="0"/>
              <a:t>Cellula</a:t>
            </a:r>
          </a:p>
        </p:txBody>
      </p:sp>
      <p:pic>
        <p:nvPicPr>
          <p:cNvPr id="7171" name="Picture 5"/>
          <p:cNvPicPr>
            <a:picLocks noGrp="1" noChangeAspect="1" noChangeArrowheads="1"/>
          </p:cNvPicPr>
          <p:nvPr>
            <p:ph type="title" idx="4294967295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752600" y="5715000"/>
            <a:ext cx="1524000" cy="892175"/>
          </a:xfrm>
        </p:spPr>
      </p:pic>
      <p:pic>
        <p:nvPicPr>
          <p:cNvPr id="7172" name="Picture 7"/>
          <p:cNvPicPr>
            <a:picLocks noGrp="1" noChangeAspect="1" noChangeArrowheads="1"/>
          </p:cNvPicPr>
          <p:nvPr>
            <p:ph type="body" sz="half" idx="4294967295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3048000" y="4724400"/>
            <a:ext cx="1752600" cy="1143000"/>
          </a:xfrm>
        </p:spPr>
      </p:pic>
      <p:pic>
        <p:nvPicPr>
          <p:cNvPr id="7173" name="Picture 8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267200" y="3429000"/>
            <a:ext cx="1600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4" name="Picture 9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334000" y="1981200"/>
            <a:ext cx="1576388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5" name="Picture 10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400800" y="304800"/>
            <a:ext cx="1965325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ChangeArrowheads="1"/>
          </p:cNvSpPr>
          <p:nvPr/>
        </p:nvSpPr>
        <p:spPr bwMode="auto">
          <a:xfrm>
            <a:off x="0" y="742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sr-Latn-CS"/>
          </a:p>
        </p:txBody>
      </p:sp>
      <p:grpSp>
        <p:nvGrpSpPr>
          <p:cNvPr id="2" name="Group 34"/>
          <p:cNvGrpSpPr>
            <a:grpSpLocks/>
          </p:cNvGrpSpPr>
          <p:nvPr/>
        </p:nvGrpSpPr>
        <p:grpSpPr bwMode="auto">
          <a:xfrm>
            <a:off x="2514600" y="762000"/>
            <a:ext cx="3352800" cy="5372100"/>
            <a:chOff x="1584" y="480"/>
            <a:chExt cx="2112" cy="3384"/>
          </a:xfrm>
        </p:grpSpPr>
        <p:graphicFrame>
          <p:nvGraphicFramePr>
            <p:cNvPr id="1026" name="Object 4"/>
            <p:cNvGraphicFramePr>
              <a:graphicFrameLocks noChangeAspect="1"/>
            </p:cNvGraphicFramePr>
            <p:nvPr/>
          </p:nvGraphicFramePr>
          <p:xfrm>
            <a:off x="1968" y="480"/>
            <a:ext cx="1470" cy="3384"/>
          </p:xfrm>
          <a:graphic>
            <a:graphicData uri="http://schemas.openxmlformats.org/presentationml/2006/ole">
              <p:oleObj spid="_x0000_s1026" r:id="rId4" imgW="1176480" imgH="2723400" progId="">
                <p:embed/>
              </p:oleObj>
            </a:graphicData>
          </a:graphic>
        </p:graphicFrame>
        <p:sp>
          <p:nvSpPr>
            <p:cNvPr id="1041" name="Oval 8"/>
            <p:cNvSpPr>
              <a:spLocks noChangeArrowheads="1"/>
            </p:cNvSpPr>
            <p:nvPr/>
          </p:nvSpPr>
          <p:spPr bwMode="auto">
            <a:xfrm>
              <a:off x="1584" y="1056"/>
              <a:ext cx="2112" cy="1632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hr-HR" sz="2400" b="1">
                <a:solidFill>
                  <a:srgbClr val="FF3300"/>
                </a:solidFill>
              </a:endParaRPr>
            </a:p>
            <a:p>
              <a:endParaRPr lang="hr-HR" sz="2400" b="1">
                <a:solidFill>
                  <a:srgbClr val="FF3300"/>
                </a:solidFill>
              </a:endParaRPr>
            </a:p>
            <a:p>
              <a:r>
                <a:rPr lang="hr-HR" sz="2400" b="1">
                  <a:solidFill>
                    <a:schemeClr val="hlink"/>
                  </a:solidFill>
                </a:rPr>
                <a:t>Il corpo umano e` un</a:t>
              </a:r>
            </a:p>
            <a:p>
              <a:r>
                <a:rPr lang="hr-HR" sz="2400" b="1">
                  <a:solidFill>
                    <a:schemeClr val="hlink"/>
                  </a:solidFill>
                </a:rPr>
                <a:t> </a:t>
              </a:r>
              <a:r>
                <a:rPr lang="hr-HR" sz="3200" b="1">
                  <a:solidFill>
                    <a:schemeClr val="hlink"/>
                  </a:solidFill>
                </a:rPr>
                <a:t>organismo</a:t>
              </a:r>
              <a:endParaRPr lang="hr-HR" sz="2400" b="1">
                <a:solidFill>
                  <a:schemeClr val="hlink"/>
                </a:solidFill>
              </a:endParaRPr>
            </a:p>
            <a:p>
              <a:endParaRPr lang="hr-HR">
                <a:solidFill>
                  <a:schemeClr val="hlink"/>
                </a:solidFill>
                <a:latin typeface="Comic Sans MS" pitchFamily="66" charset="0"/>
              </a:endParaRPr>
            </a:p>
          </p:txBody>
        </p:sp>
      </p:grpSp>
      <p:sp>
        <p:nvSpPr>
          <p:cNvPr id="46095" name="Oval 15"/>
          <p:cNvSpPr>
            <a:spLocks noChangeArrowheads="1"/>
          </p:cNvSpPr>
          <p:nvPr/>
        </p:nvSpPr>
        <p:spPr bwMode="auto">
          <a:xfrm>
            <a:off x="0" y="228600"/>
            <a:ext cx="1981200" cy="11430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l"/>
            <a:r>
              <a:rPr lang="hr-HR" b="1"/>
              <a:t>Il sistema </a:t>
            </a:r>
          </a:p>
          <a:p>
            <a:pPr algn="l"/>
            <a:r>
              <a:rPr lang="hr-HR" b="1"/>
              <a:t>respiratorio</a:t>
            </a:r>
          </a:p>
        </p:txBody>
      </p:sp>
      <p:sp>
        <p:nvSpPr>
          <p:cNvPr id="46096" name="Oval 16"/>
          <p:cNvSpPr>
            <a:spLocks noChangeArrowheads="1"/>
          </p:cNvSpPr>
          <p:nvPr/>
        </p:nvSpPr>
        <p:spPr bwMode="auto">
          <a:xfrm>
            <a:off x="0" y="2362200"/>
            <a:ext cx="2057400" cy="14478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hr-HR" b="1"/>
              <a:t>Il sistema </a:t>
            </a:r>
          </a:p>
          <a:p>
            <a:r>
              <a:rPr lang="hr-HR" b="1"/>
              <a:t>circolatorio</a:t>
            </a:r>
          </a:p>
        </p:txBody>
      </p:sp>
      <p:sp>
        <p:nvSpPr>
          <p:cNvPr id="46097" name="Oval 17"/>
          <p:cNvSpPr>
            <a:spLocks noChangeArrowheads="1"/>
          </p:cNvSpPr>
          <p:nvPr/>
        </p:nvSpPr>
        <p:spPr bwMode="auto">
          <a:xfrm>
            <a:off x="457200" y="4953000"/>
            <a:ext cx="1981200" cy="12192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hr-HR" b="1"/>
              <a:t>L´apparato</a:t>
            </a:r>
          </a:p>
          <a:p>
            <a:r>
              <a:rPr lang="hr-HR" b="1"/>
              <a:t>locomotorio</a:t>
            </a:r>
          </a:p>
        </p:txBody>
      </p:sp>
      <p:sp>
        <p:nvSpPr>
          <p:cNvPr id="46098" name="Oval 18"/>
          <p:cNvSpPr>
            <a:spLocks noChangeArrowheads="1"/>
          </p:cNvSpPr>
          <p:nvPr/>
        </p:nvSpPr>
        <p:spPr bwMode="auto">
          <a:xfrm>
            <a:off x="6324600" y="4648200"/>
            <a:ext cx="2057400" cy="13716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hr-HR" b="1"/>
              <a:t>I sensi</a:t>
            </a:r>
          </a:p>
        </p:txBody>
      </p:sp>
      <p:sp>
        <p:nvSpPr>
          <p:cNvPr id="46099" name="Oval 19"/>
          <p:cNvSpPr>
            <a:spLocks noChangeArrowheads="1"/>
          </p:cNvSpPr>
          <p:nvPr/>
        </p:nvSpPr>
        <p:spPr bwMode="auto">
          <a:xfrm>
            <a:off x="6553200" y="2514600"/>
            <a:ext cx="2057400" cy="14478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hr-HR" b="1"/>
              <a:t>Il sistema </a:t>
            </a:r>
          </a:p>
          <a:p>
            <a:r>
              <a:rPr lang="hr-HR" b="1"/>
              <a:t>nervoso</a:t>
            </a:r>
          </a:p>
        </p:txBody>
      </p:sp>
      <p:sp>
        <p:nvSpPr>
          <p:cNvPr id="46100" name="Oval 20"/>
          <p:cNvSpPr>
            <a:spLocks noChangeArrowheads="1"/>
          </p:cNvSpPr>
          <p:nvPr/>
        </p:nvSpPr>
        <p:spPr bwMode="auto">
          <a:xfrm>
            <a:off x="6705600" y="381000"/>
            <a:ext cx="1981200" cy="13716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hr-HR" b="1"/>
              <a:t>Il sistema</a:t>
            </a:r>
          </a:p>
          <a:p>
            <a:r>
              <a:rPr lang="hr-HR" b="1"/>
              <a:t>digerente</a:t>
            </a:r>
          </a:p>
        </p:txBody>
      </p:sp>
      <p:sp>
        <p:nvSpPr>
          <p:cNvPr id="46107" name="Line 27"/>
          <p:cNvSpPr>
            <a:spLocks noChangeShapeType="1"/>
          </p:cNvSpPr>
          <p:nvPr/>
        </p:nvSpPr>
        <p:spPr bwMode="auto">
          <a:xfrm flipV="1">
            <a:off x="5334000" y="1371600"/>
            <a:ext cx="1371600" cy="609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hr-HR"/>
          </a:p>
        </p:txBody>
      </p:sp>
      <p:sp>
        <p:nvSpPr>
          <p:cNvPr id="46108" name="Line 28"/>
          <p:cNvSpPr>
            <a:spLocks noChangeShapeType="1"/>
          </p:cNvSpPr>
          <p:nvPr/>
        </p:nvSpPr>
        <p:spPr bwMode="auto">
          <a:xfrm>
            <a:off x="5943600" y="3048000"/>
            <a:ext cx="533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hr-HR"/>
          </a:p>
        </p:txBody>
      </p:sp>
      <p:sp>
        <p:nvSpPr>
          <p:cNvPr id="46109" name="Line 29"/>
          <p:cNvSpPr>
            <a:spLocks noChangeShapeType="1"/>
          </p:cNvSpPr>
          <p:nvPr/>
        </p:nvSpPr>
        <p:spPr bwMode="auto">
          <a:xfrm>
            <a:off x="5181600" y="4114800"/>
            <a:ext cx="1219200" cy="838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hr-HR"/>
          </a:p>
        </p:txBody>
      </p:sp>
      <p:sp>
        <p:nvSpPr>
          <p:cNvPr id="46110" name="Line 30"/>
          <p:cNvSpPr>
            <a:spLocks noChangeShapeType="1"/>
          </p:cNvSpPr>
          <p:nvPr/>
        </p:nvSpPr>
        <p:spPr bwMode="auto">
          <a:xfrm flipH="1">
            <a:off x="2133600" y="4114800"/>
            <a:ext cx="1066800" cy="914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hr-HR"/>
          </a:p>
        </p:txBody>
      </p:sp>
      <p:sp>
        <p:nvSpPr>
          <p:cNvPr id="46111" name="Line 31"/>
          <p:cNvSpPr>
            <a:spLocks noChangeShapeType="1"/>
          </p:cNvSpPr>
          <p:nvPr/>
        </p:nvSpPr>
        <p:spPr bwMode="auto">
          <a:xfrm flipH="1" flipV="1">
            <a:off x="1752600" y="1295400"/>
            <a:ext cx="1143000" cy="762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hr-HR"/>
          </a:p>
        </p:txBody>
      </p:sp>
      <p:sp>
        <p:nvSpPr>
          <p:cNvPr id="46113" name="Line 33"/>
          <p:cNvSpPr>
            <a:spLocks noChangeShapeType="1"/>
          </p:cNvSpPr>
          <p:nvPr/>
        </p:nvSpPr>
        <p:spPr bwMode="auto">
          <a:xfrm flipH="1">
            <a:off x="2057400" y="2971800"/>
            <a:ext cx="4572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hr-H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6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46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6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46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6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46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6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46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46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46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46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46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95" grpId="0" animBg="1"/>
      <p:bldP spid="46096" grpId="0" animBg="1"/>
      <p:bldP spid="46097" grpId="0" animBg="1"/>
      <p:bldP spid="46098" grpId="0" animBg="1"/>
      <p:bldP spid="46099" grpId="0" animBg="1"/>
      <p:bldP spid="46100" grpId="0" animBg="1"/>
      <p:bldP spid="46107" grpId="0" animBg="1"/>
      <p:bldP spid="46108" grpId="0" animBg="1"/>
      <p:bldP spid="46109" grpId="0" animBg="1"/>
      <p:bldP spid="46110" grpId="0" animBg="1"/>
      <p:bldP spid="46111" grpId="0" animBg="1"/>
      <p:bldP spid="461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81000" y="228600"/>
            <a:ext cx="8077200" cy="914400"/>
          </a:xfrm>
          <a:solidFill>
            <a:schemeClr val="bg1"/>
          </a:solidFill>
          <a:ln>
            <a:solidFill>
              <a:schemeClr val="tx1"/>
            </a:solidFill>
          </a:ln>
        </p:spPr>
        <p:txBody>
          <a:bodyPr/>
          <a:lstStyle/>
          <a:p>
            <a:pPr algn="l" eaLnBrk="1" hangingPunct="1">
              <a:defRPr/>
            </a:pPr>
            <a:r>
              <a:rPr lang="hr-HR" sz="4000" b="1" smtClean="0"/>
              <a:t>L´apparato locomotorio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04800" y="2514600"/>
            <a:ext cx="8229600" cy="39624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endParaRPr lang="hr-HR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hr-HR" smtClean="0"/>
              <a:t>                    </a:t>
            </a:r>
          </a:p>
        </p:txBody>
      </p:sp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09600" y="2590800"/>
            <a:ext cx="1582738" cy="371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246" name="Object 6"/>
          <p:cNvGraphicFramePr>
            <a:graphicFrameLocks noChangeAspect="1"/>
          </p:cNvGraphicFramePr>
          <p:nvPr/>
        </p:nvGraphicFramePr>
        <p:xfrm>
          <a:off x="6400800" y="2514600"/>
          <a:ext cx="2209800" cy="3562350"/>
        </p:xfrm>
        <a:graphic>
          <a:graphicData uri="http://schemas.openxmlformats.org/presentationml/2006/ole">
            <p:oleObj spid="_x0000_s2050" r:id="rId5" imgW="1707120" imgH="2754360" progId="">
              <p:embed/>
            </p:oleObj>
          </a:graphicData>
        </a:graphic>
      </p:graphicFrame>
      <p:grpSp>
        <p:nvGrpSpPr>
          <p:cNvPr id="2" name="Group 27"/>
          <p:cNvGrpSpPr>
            <a:grpSpLocks/>
          </p:cNvGrpSpPr>
          <p:nvPr/>
        </p:nvGrpSpPr>
        <p:grpSpPr bwMode="auto">
          <a:xfrm>
            <a:off x="304800" y="1219200"/>
            <a:ext cx="2895600" cy="863600"/>
            <a:chOff x="432" y="768"/>
            <a:chExt cx="1056" cy="544"/>
          </a:xfrm>
        </p:grpSpPr>
        <p:sp>
          <p:nvSpPr>
            <p:cNvPr id="2059" name="Text Box 20"/>
            <p:cNvSpPr txBox="1">
              <a:spLocks noChangeArrowheads="1"/>
            </p:cNvSpPr>
            <p:nvPr/>
          </p:nvSpPr>
          <p:spPr bwMode="auto">
            <a:xfrm>
              <a:off x="432" y="1056"/>
              <a:ext cx="864" cy="25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hr-HR" sz="2000" b="1"/>
                <a:t>LO SCHELETRO</a:t>
              </a:r>
            </a:p>
          </p:txBody>
        </p:sp>
        <p:sp>
          <p:nvSpPr>
            <p:cNvPr id="2060" name="Line 22"/>
            <p:cNvSpPr>
              <a:spLocks noChangeShapeType="1"/>
            </p:cNvSpPr>
            <p:nvPr/>
          </p:nvSpPr>
          <p:spPr bwMode="auto">
            <a:xfrm flipH="1">
              <a:off x="1104" y="768"/>
              <a:ext cx="384" cy="28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hr-HR"/>
            </a:p>
          </p:txBody>
        </p:sp>
      </p:grpSp>
      <p:grpSp>
        <p:nvGrpSpPr>
          <p:cNvPr id="3" name="Group 28"/>
          <p:cNvGrpSpPr>
            <a:grpSpLocks/>
          </p:cNvGrpSpPr>
          <p:nvPr/>
        </p:nvGrpSpPr>
        <p:grpSpPr bwMode="auto">
          <a:xfrm>
            <a:off x="6553200" y="1219200"/>
            <a:ext cx="2057400" cy="939800"/>
            <a:chOff x="4128" y="768"/>
            <a:chExt cx="816" cy="592"/>
          </a:xfrm>
        </p:grpSpPr>
        <p:sp>
          <p:nvSpPr>
            <p:cNvPr id="2057" name="Text Box 21"/>
            <p:cNvSpPr txBox="1">
              <a:spLocks noChangeArrowheads="1"/>
            </p:cNvSpPr>
            <p:nvPr/>
          </p:nvSpPr>
          <p:spPr bwMode="auto">
            <a:xfrm>
              <a:off x="4128" y="1104"/>
              <a:ext cx="816" cy="25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hr-HR" sz="2000" b="1"/>
                <a:t>I MUSCOLI</a:t>
              </a:r>
            </a:p>
          </p:txBody>
        </p:sp>
        <p:sp>
          <p:nvSpPr>
            <p:cNvPr id="2058" name="Line 23"/>
            <p:cNvSpPr>
              <a:spLocks noChangeShapeType="1"/>
            </p:cNvSpPr>
            <p:nvPr/>
          </p:nvSpPr>
          <p:spPr bwMode="auto">
            <a:xfrm>
              <a:off x="4128" y="768"/>
              <a:ext cx="384" cy="33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hr-HR"/>
            </a:p>
          </p:txBody>
        </p:sp>
      </p:grpSp>
      <p:sp>
        <p:nvSpPr>
          <p:cNvPr id="10264" name="Text Box 24"/>
          <p:cNvSpPr txBox="1">
            <a:spLocks noChangeArrowheads="1"/>
          </p:cNvSpPr>
          <p:nvPr/>
        </p:nvSpPr>
        <p:spPr bwMode="auto">
          <a:xfrm>
            <a:off x="2743200" y="2590800"/>
            <a:ext cx="3276600" cy="320516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hr-HR" sz="2400" b="1"/>
              <a:t>Le ossa formano lo scheletro. I muscoli sono collegati con le ossa.</a:t>
            </a:r>
          </a:p>
          <a:p>
            <a:pPr algn="l">
              <a:spcBef>
                <a:spcPct val="50000"/>
              </a:spcBef>
            </a:pPr>
            <a:r>
              <a:rPr lang="hr-HR" sz="2400" b="1"/>
              <a:t>Contraendo e rilassando i muscoli si effetuano i movimenti.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0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animBg="1"/>
      <p:bldP spid="1026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141413" y="273050"/>
            <a:ext cx="6550025" cy="1020763"/>
          </a:xfrm>
          <a:solidFill>
            <a:schemeClr val="bg1"/>
          </a:solidFill>
          <a:ln>
            <a:solidFill>
              <a:schemeClr val="tx1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hr-HR" sz="4000" b="1" smtClean="0"/>
              <a:t>Il sistema nervoso</a:t>
            </a:r>
          </a:p>
        </p:txBody>
      </p:sp>
      <p:sp>
        <p:nvSpPr>
          <p:cNvPr id="8195" name="Text Box 15"/>
          <p:cNvSpPr txBox="1">
            <a:spLocks noChangeArrowheads="1"/>
          </p:cNvSpPr>
          <p:nvPr/>
        </p:nvSpPr>
        <p:spPr bwMode="auto">
          <a:xfrm>
            <a:off x="914400" y="6248400"/>
            <a:ext cx="7239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hr-HR" sz="2000" b="1"/>
              <a:t>                    </a:t>
            </a:r>
          </a:p>
        </p:txBody>
      </p:sp>
      <p:pic>
        <p:nvPicPr>
          <p:cNvPr id="13330" name="Picture 18" descr="Scan1001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38200" y="1447800"/>
            <a:ext cx="2606675" cy="442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40" name="Line 28"/>
          <p:cNvSpPr>
            <a:spLocks noChangeShapeType="1"/>
          </p:cNvSpPr>
          <p:nvPr/>
        </p:nvSpPr>
        <p:spPr bwMode="auto">
          <a:xfrm>
            <a:off x="2057400" y="2881313"/>
            <a:ext cx="1957388" cy="180975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hr-HR"/>
          </a:p>
        </p:txBody>
      </p:sp>
      <p:sp>
        <p:nvSpPr>
          <p:cNvPr id="13341" name="Line 29"/>
          <p:cNvSpPr>
            <a:spLocks noChangeShapeType="1"/>
          </p:cNvSpPr>
          <p:nvPr/>
        </p:nvSpPr>
        <p:spPr bwMode="auto">
          <a:xfrm>
            <a:off x="2133600" y="1843088"/>
            <a:ext cx="1600200" cy="4572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hr-HR"/>
          </a:p>
        </p:txBody>
      </p:sp>
      <p:grpSp>
        <p:nvGrpSpPr>
          <p:cNvPr id="2" name="Group 43"/>
          <p:cNvGrpSpPr>
            <a:grpSpLocks/>
          </p:cNvGrpSpPr>
          <p:nvPr/>
        </p:nvGrpSpPr>
        <p:grpSpPr bwMode="auto">
          <a:xfrm>
            <a:off x="2133600" y="3276600"/>
            <a:ext cx="685800" cy="990600"/>
            <a:chOff x="1344" y="2064"/>
            <a:chExt cx="432" cy="624"/>
          </a:xfrm>
        </p:grpSpPr>
        <p:sp>
          <p:nvSpPr>
            <p:cNvPr id="8205" name="Line 22"/>
            <p:cNvSpPr>
              <a:spLocks noChangeShapeType="1"/>
            </p:cNvSpPr>
            <p:nvPr/>
          </p:nvSpPr>
          <p:spPr bwMode="auto">
            <a:xfrm>
              <a:off x="1440" y="2688"/>
              <a:ext cx="336" cy="0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 type="triangle" w="med" len="med"/>
              <a:tailEnd/>
            </a:ln>
          </p:spPr>
          <p:txBody>
            <a:bodyPr/>
            <a:lstStyle/>
            <a:p>
              <a:endParaRPr lang="hr-HR"/>
            </a:p>
          </p:txBody>
        </p:sp>
        <p:sp>
          <p:nvSpPr>
            <p:cNvPr id="8206" name="Line 23"/>
            <p:cNvSpPr>
              <a:spLocks noChangeShapeType="1"/>
            </p:cNvSpPr>
            <p:nvPr/>
          </p:nvSpPr>
          <p:spPr bwMode="auto">
            <a:xfrm>
              <a:off x="1344" y="2064"/>
              <a:ext cx="432" cy="528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 type="triangle" w="med" len="med"/>
              <a:tailEnd/>
            </a:ln>
          </p:spPr>
          <p:txBody>
            <a:bodyPr/>
            <a:lstStyle/>
            <a:p>
              <a:endParaRPr lang="hr-HR"/>
            </a:p>
          </p:txBody>
        </p:sp>
        <p:sp>
          <p:nvSpPr>
            <p:cNvPr id="8207" name="Line 30"/>
            <p:cNvSpPr>
              <a:spLocks noChangeShapeType="1"/>
            </p:cNvSpPr>
            <p:nvPr/>
          </p:nvSpPr>
          <p:spPr bwMode="auto">
            <a:xfrm>
              <a:off x="1728" y="2208"/>
              <a:ext cx="48" cy="288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 type="triangle" w="med" len="med"/>
              <a:tailEnd/>
            </a:ln>
          </p:spPr>
          <p:txBody>
            <a:bodyPr/>
            <a:lstStyle/>
            <a:p>
              <a:endParaRPr lang="hr-HR"/>
            </a:p>
          </p:txBody>
        </p:sp>
      </p:grpSp>
      <p:sp>
        <p:nvSpPr>
          <p:cNvPr id="13343" name="Text Box 31"/>
          <p:cNvSpPr txBox="1">
            <a:spLocks noChangeArrowheads="1"/>
          </p:cNvSpPr>
          <p:nvPr/>
        </p:nvSpPr>
        <p:spPr bwMode="auto">
          <a:xfrm>
            <a:off x="3810000" y="2133600"/>
            <a:ext cx="1371600" cy="3762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hr-HR" b="1"/>
              <a:t>Il cervello</a:t>
            </a:r>
          </a:p>
        </p:txBody>
      </p:sp>
      <p:sp>
        <p:nvSpPr>
          <p:cNvPr id="13344" name="Text Box 32"/>
          <p:cNvSpPr txBox="1">
            <a:spLocks noChangeArrowheads="1"/>
          </p:cNvSpPr>
          <p:nvPr/>
        </p:nvSpPr>
        <p:spPr bwMode="auto">
          <a:xfrm>
            <a:off x="3962400" y="2971800"/>
            <a:ext cx="1447800" cy="650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hr-HR" b="1"/>
              <a:t>Il midollo spinale</a:t>
            </a:r>
          </a:p>
        </p:txBody>
      </p:sp>
      <p:sp>
        <p:nvSpPr>
          <p:cNvPr id="13345" name="Text Box 33"/>
          <p:cNvSpPr txBox="1">
            <a:spLocks noChangeArrowheads="1"/>
          </p:cNvSpPr>
          <p:nvPr/>
        </p:nvSpPr>
        <p:spPr bwMode="auto">
          <a:xfrm>
            <a:off x="2743200" y="3962400"/>
            <a:ext cx="990600" cy="3762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hr-HR" b="1"/>
              <a:t>I nervi</a:t>
            </a:r>
          </a:p>
        </p:txBody>
      </p:sp>
      <p:sp>
        <p:nvSpPr>
          <p:cNvPr id="13347" name="Text Box 35"/>
          <p:cNvSpPr txBox="1">
            <a:spLocks noChangeArrowheads="1"/>
          </p:cNvSpPr>
          <p:nvPr/>
        </p:nvSpPr>
        <p:spPr bwMode="auto">
          <a:xfrm>
            <a:off x="5943600" y="1905000"/>
            <a:ext cx="2362200" cy="1016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hr-HR" sz="4000" b="1"/>
              <a:t>Dirige</a:t>
            </a:r>
            <a:r>
              <a:rPr lang="hr-HR" b="1"/>
              <a:t> </a:t>
            </a:r>
            <a:r>
              <a:rPr lang="hr-HR" sz="2000" b="1"/>
              <a:t>tutto il corpo</a:t>
            </a:r>
          </a:p>
        </p:txBody>
      </p:sp>
      <p:sp>
        <p:nvSpPr>
          <p:cNvPr id="8204" name="Line 46"/>
          <p:cNvSpPr>
            <a:spLocks noChangeShapeType="1"/>
          </p:cNvSpPr>
          <p:nvPr/>
        </p:nvSpPr>
        <p:spPr bwMode="auto">
          <a:xfrm>
            <a:off x="5257800" y="2362200"/>
            <a:ext cx="533400" cy="0"/>
          </a:xfrm>
          <a:prstGeom prst="line">
            <a:avLst/>
          </a:prstGeom>
          <a:noFill/>
          <a:ln w="25400">
            <a:solidFill>
              <a:schemeClr val="hlink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hr-H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3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3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3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13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animBg="1"/>
      <p:bldP spid="13340" grpId="0" animBg="1"/>
      <p:bldP spid="13341" grpId="0" animBg="1"/>
      <p:bldP spid="13343" grpId="0" animBg="1"/>
      <p:bldP spid="13344" grpId="0" animBg="1"/>
      <p:bldP spid="13345" grpId="0" animBg="1"/>
      <p:bldP spid="1334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1141413" y="273050"/>
            <a:ext cx="6931025" cy="868363"/>
          </a:xfrm>
          <a:solidFill>
            <a:schemeClr val="bg1"/>
          </a:solidFill>
          <a:ln>
            <a:solidFill>
              <a:schemeClr val="tx1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hr-HR" sz="4000" b="1" smtClean="0"/>
              <a:t>Il sistema digerente</a:t>
            </a:r>
          </a:p>
        </p:txBody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457200" y="1295400"/>
            <a:ext cx="8229600" cy="5334000"/>
          </a:xfrm>
          <a:solidFill>
            <a:schemeClr val="bg1"/>
          </a:solidFill>
          <a:ln>
            <a:solidFill>
              <a:schemeClr val="tx1"/>
            </a:solidFill>
          </a:ln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hr-HR" sz="2400" smtClean="0"/>
              <a:t>      La digestione inizia nella bocca</a:t>
            </a:r>
            <a:r>
              <a:rPr lang="hr-HR" sz="2400" b="1" smtClean="0"/>
              <a:t>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hr-HR" sz="2400" b="1" smtClean="0"/>
              <a:t>                               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hr-HR" sz="2400" b="1" smtClean="0"/>
              <a:t>                                           Il cibo passa attraverso  					l´esofago,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hr-HR" sz="2400" b="1" smtClean="0"/>
              <a:t>                                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hr-HR" sz="2400" b="1" smtClean="0"/>
              <a:t>                                           lo stomaco,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hr-HR" sz="2400" b="1" smtClean="0"/>
              <a:t>                               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hr-HR" sz="2400" b="1" smtClean="0"/>
              <a:t>                                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hr-HR" sz="2400" b="1" smtClean="0"/>
              <a:t>                                         l´intestino tenue e crasso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hr-HR" sz="2400" b="1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hr-HR" sz="2400" b="1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hr-HR" sz="2400" b="1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hr-HR" sz="2400" b="1" smtClean="0"/>
              <a:t> </a:t>
            </a:r>
          </a:p>
        </p:txBody>
      </p:sp>
      <p:pic>
        <p:nvPicPr>
          <p:cNvPr id="22533" name="Picture 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990600" y="2133600"/>
            <a:ext cx="2641600" cy="3505200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  <a:headEnd/>
            <a:tailEnd/>
          </a:ln>
        </p:spPr>
      </p:pic>
      <p:sp>
        <p:nvSpPr>
          <p:cNvPr id="22536" name="Line 8"/>
          <p:cNvSpPr>
            <a:spLocks noChangeShapeType="1"/>
          </p:cNvSpPr>
          <p:nvPr/>
        </p:nvSpPr>
        <p:spPr bwMode="auto">
          <a:xfrm flipH="1">
            <a:off x="2286000" y="1752600"/>
            <a:ext cx="2743200" cy="9144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hr-HR"/>
          </a:p>
        </p:txBody>
      </p:sp>
      <p:sp>
        <p:nvSpPr>
          <p:cNvPr id="22537" name="Line 9"/>
          <p:cNvSpPr>
            <a:spLocks noChangeShapeType="1"/>
          </p:cNvSpPr>
          <p:nvPr/>
        </p:nvSpPr>
        <p:spPr bwMode="auto">
          <a:xfrm flipH="1">
            <a:off x="2438400" y="2819400"/>
            <a:ext cx="1905000" cy="7620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hr-HR"/>
          </a:p>
        </p:txBody>
      </p:sp>
      <p:sp>
        <p:nvSpPr>
          <p:cNvPr id="22538" name="Line 10"/>
          <p:cNvSpPr>
            <a:spLocks noChangeShapeType="1"/>
          </p:cNvSpPr>
          <p:nvPr/>
        </p:nvSpPr>
        <p:spPr bwMode="auto">
          <a:xfrm flipH="1">
            <a:off x="2743200" y="3581400"/>
            <a:ext cx="1676400" cy="6096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hr-HR"/>
          </a:p>
        </p:txBody>
      </p:sp>
      <p:sp>
        <p:nvSpPr>
          <p:cNvPr id="22539" name="Line 11"/>
          <p:cNvSpPr>
            <a:spLocks noChangeShapeType="1"/>
          </p:cNvSpPr>
          <p:nvPr/>
        </p:nvSpPr>
        <p:spPr bwMode="auto">
          <a:xfrm flipH="1">
            <a:off x="2895600" y="4572000"/>
            <a:ext cx="990600" cy="1524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hr-H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225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225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2253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 animBg="1"/>
      <p:bldP spid="22536" grpId="0" animBg="1"/>
      <p:bldP spid="22537" grpId="0" animBg="1"/>
      <p:bldP spid="22538" grpId="0" animBg="1"/>
      <p:bldP spid="2253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8" name="Rectangle 4"/>
          <p:cNvSpPr>
            <a:spLocks noGrp="1" noChangeArrowheads="1"/>
          </p:cNvSpPr>
          <p:nvPr>
            <p:ph type="title"/>
          </p:nvPr>
        </p:nvSpPr>
        <p:spPr>
          <a:solidFill>
            <a:schemeClr val="bg1"/>
          </a:solidFill>
          <a:ln>
            <a:solidFill>
              <a:schemeClr val="tx1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hr-HR" sz="3600" b="1" smtClean="0"/>
              <a:t>Bisogna masticare bene il cibo</a:t>
            </a:r>
          </a:p>
        </p:txBody>
      </p:sp>
      <p:pic>
        <p:nvPicPr>
          <p:cNvPr id="31759" name="Picture 15" descr="Scan10010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90800" y="2133600"/>
            <a:ext cx="3062288" cy="302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60" name="Line 16"/>
          <p:cNvSpPr>
            <a:spLocks noChangeShapeType="1"/>
          </p:cNvSpPr>
          <p:nvPr/>
        </p:nvSpPr>
        <p:spPr bwMode="auto">
          <a:xfrm flipH="1" flipV="1">
            <a:off x="2057400" y="2238375"/>
            <a:ext cx="2362200" cy="6858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hr-HR"/>
          </a:p>
        </p:txBody>
      </p:sp>
      <p:grpSp>
        <p:nvGrpSpPr>
          <p:cNvPr id="2" name="Group 25"/>
          <p:cNvGrpSpPr>
            <a:grpSpLocks/>
          </p:cNvGrpSpPr>
          <p:nvPr/>
        </p:nvGrpSpPr>
        <p:grpSpPr bwMode="auto">
          <a:xfrm>
            <a:off x="3124200" y="3733800"/>
            <a:ext cx="533400" cy="457200"/>
            <a:chOff x="1968" y="2352"/>
            <a:chExt cx="336" cy="288"/>
          </a:xfrm>
        </p:grpSpPr>
        <p:sp>
          <p:nvSpPr>
            <p:cNvPr id="10252" name="Line 17"/>
            <p:cNvSpPr>
              <a:spLocks noChangeShapeType="1"/>
            </p:cNvSpPr>
            <p:nvPr/>
          </p:nvSpPr>
          <p:spPr bwMode="auto">
            <a:xfrm flipH="1" flipV="1">
              <a:off x="1968" y="2496"/>
              <a:ext cx="336" cy="144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 type="triangle" w="med" len="med"/>
              <a:tailEnd/>
            </a:ln>
          </p:spPr>
          <p:txBody>
            <a:bodyPr/>
            <a:lstStyle/>
            <a:p>
              <a:endParaRPr lang="hr-HR"/>
            </a:p>
          </p:txBody>
        </p:sp>
        <p:sp>
          <p:nvSpPr>
            <p:cNvPr id="10253" name="Line 19"/>
            <p:cNvSpPr>
              <a:spLocks noChangeShapeType="1"/>
            </p:cNvSpPr>
            <p:nvPr/>
          </p:nvSpPr>
          <p:spPr bwMode="auto">
            <a:xfrm flipH="1">
              <a:off x="2064" y="2352"/>
              <a:ext cx="240" cy="96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 type="triangle" w="med" len="med"/>
              <a:tailEnd/>
            </a:ln>
          </p:spPr>
          <p:txBody>
            <a:bodyPr/>
            <a:lstStyle/>
            <a:p>
              <a:endParaRPr lang="hr-HR"/>
            </a:p>
          </p:txBody>
        </p:sp>
      </p:grpSp>
      <p:sp>
        <p:nvSpPr>
          <p:cNvPr id="31764" name="Text Box 20"/>
          <p:cNvSpPr txBox="1">
            <a:spLocks noChangeArrowheads="1"/>
          </p:cNvSpPr>
          <p:nvPr/>
        </p:nvSpPr>
        <p:spPr bwMode="auto">
          <a:xfrm>
            <a:off x="762000" y="1981200"/>
            <a:ext cx="1219200" cy="406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hr-HR" sz="2000" b="1"/>
              <a:t>incisivi</a:t>
            </a:r>
          </a:p>
        </p:txBody>
      </p:sp>
      <p:sp>
        <p:nvSpPr>
          <p:cNvPr id="31765" name="Text Box 21"/>
          <p:cNvSpPr txBox="1">
            <a:spLocks noChangeArrowheads="1"/>
          </p:cNvSpPr>
          <p:nvPr/>
        </p:nvSpPr>
        <p:spPr bwMode="auto">
          <a:xfrm>
            <a:off x="1905000" y="3657600"/>
            <a:ext cx="1371600" cy="406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hr-HR" sz="2000" b="1"/>
              <a:t>molari</a:t>
            </a:r>
          </a:p>
        </p:txBody>
      </p:sp>
      <p:sp>
        <p:nvSpPr>
          <p:cNvPr id="31767" name="Line 23"/>
          <p:cNvSpPr>
            <a:spLocks noChangeShapeType="1"/>
          </p:cNvSpPr>
          <p:nvPr/>
        </p:nvSpPr>
        <p:spPr bwMode="auto">
          <a:xfrm flipH="1">
            <a:off x="4724400" y="3886200"/>
            <a:ext cx="1828800" cy="3048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hr-HR"/>
          </a:p>
        </p:txBody>
      </p:sp>
      <p:sp>
        <p:nvSpPr>
          <p:cNvPr id="31768" name="Text Box 24"/>
          <p:cNvSpPr txBox="1">
            <a:spLocks noChangeArrowheads="1"/>
          </p:cNvSpPr>
          <p:nvPr/>
        </p:nvSpPr>
        <p:spPr bwMode="auto">
          <a:xfrm>
            <a:off x="6553200" y="3657600"/>
            <a:ext cx="1295400" cy="406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hr-HR" sz="2000" b="1"/>
              <a:t>lingua</a:t>
            </a:r>
          </a:p>
        </p:txBody>
      </p:sp>
      <p:sp>
        <p:nvSpPr>
          <p:cNvPr id="31770" name="Text Box 26"/>
          <p:cNvSpPr txBox="1">
            <a:spLocks noChangeArrowheads="1"/>
          </p:cNvSpPr>
          <p:nvPr/>
        </p:nvSpPr>
        <p:spPr bwMode="auto">
          <a:xfrm>
            <a:off x="6400800" y="1981200"/>
            <a:ext cx="1219200" cy="406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hr-HR" sz="2000" b="1"/>
              <a:t>canini</a:t>
            </a:r>
          </a:p>
        </p:txBody>
      </p:sp>
      <p:sp>
        <p:nvSpPr>
          <p:cNvPr id="31771" name="Line 27"/>
          <p:cNvSpPr>
            <a:spLocks noChangeShapeType="1"/>
          </p:cNvSpPr>
          <p:nvPr/>
        </p:nvSpPr>
        <p:spPr bwMode="auto">
          <a:xfrm flipH="1">
            <a:off x="4800600" y="2209800"/>
            <a:ext cx="1600200" cy="8382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hr-H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1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1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1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1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31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1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317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31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 animBg="1"/>
      <p:bldP spid="31760" grpId="0" animBg="1"/>
      <p:bldP spid="31764" grpId="0" animBg="1"/>
      <p:bldP spid="31765" grpId="0" animBg="1"/>
      <p:bldP spid="31767" grpId="0" animBg="1"/>
      <p:bldP spid="31768" grpId="0" animBg="1"/>
      <p:bldP spid="31770" grpId="0" animBg="1"/>
      <p:bldP spid="3177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531813" y="303213"/>
            <a:ext cx="7997825" cy="914400"/>
          </a:xfrm>
          <a:solidFill>
            <a:schemeClr val="bg1"/>
          </a:solidFill>
          <a:ln>
            <a:solidFill>
              <a:schemeClr val="tx1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hr-HR" b="1" smtClean="0"/>
              <a:t>Il sistema respiratorio</a:t>
            </a:r>
          </a:p>
        </p:txBody>
      </p:sp>
      <p:pic>
        <p:nvPicPr>
          <p:cNvPr id="39940" name="Picture 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2586038" y="1598613"/>
            <a:ext cx="3965575" cy="4497387"/>
          </a:xfrm>
          <a:noFill/>
        </p:spPr>
      </p:pic>
      <p:sp>
        <p:nvSpPr>
          <p:cNvPr id="39941" name="Line 5"/>
          <p:cNvSpPr>
            <a:spLocks noChangeShapeType="1"/>
          </p:cNvSpPr>
          <p:nvPr/>
        </p:nvSpPr>
        <p:spPr bwMode="auto">
          <a:xfrm>
            <a:off x="1600200" y="1752600"/>
            <a:ext cx="2133600" cy="6096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hr-HR"/>
          </a:p>
        </p:txBody>
      </p:sp>
      <p:sp>
        <p:nvSpPr>
          <p:cNvPr id="39942" name="Line 6"/>
          <p:cNvSpPr>
            <a:spLocks noChangeShapeType="1"/>
          </p:cNvSpPr>
          <p:nvPr/>
        </p:nvSpPr>
        <p:spPr bwMode="auto">
          <a:xfrm flipV="1">
            <a:off x="1219200" y="2667000"/>
            <a:ext cx="2362200" cy="3048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hr-HR"/>
          </a:p>
        </p:txBody>
      </p:sp>
      <p:sp>
        <p:nvSpPr>
          <p:cNvPr id="39943" name="Line 7"/>
          <p:cNvSpPr>
            <a:spLocks noChangeShapeType="1"/>
          </p:cNvSpPr>
          <p:nvPr/>
        </p:nvSpPr>
        <p:spPr bwMode="auto">
          <a:xfrm flipH="1">
            <a:off x="4419600" y="2895600"/>
            <a:ext cx="2971800" cy="3048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hr-HR"/>
          </a:p>
        </p:txBody>
      </p:sp>
      <p:sp>
        <p:nvSpPr>
          <p:cNvPr id="39944" name="Line 8"/>
          <p:cNvSpPr>
            <a:spLocks noChangeShapeType="1"/>
          </p:cNvSpPr>
          <p:nvPr/>
        </p:nvSpPr>
        <p:spPr bwMode="auto">
          <a:xfrm flipV="1">
            <a:off x="1524000" y="4572000"/>
            <a:ext cx="2286000" cy="2286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hr-HR"/>
          </a:p>
        </p:txBody>
      </p:sp>
      <p:sp>
        <p:nvSpPr>
          <p:cNvPr id="39946" name="Line 10"/>
          <p:cNvSpPr>
            <a:spLocks noChangeShapeType="1"/>
          </p:cNvSpPr>
          <p:nvPr/>
        </p:nvSpPr>
        <p:spPr bwMode="auto">
          <a:xfrm>
            <a:off x="1600200" y="5029200"/>
            <a:ext cx="3276600" cy="3048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hr-HR"/>
          </a:p>
        </p:txBody>
      </p:sp>
      <p:sp>
        <p:nvSpPr>
          <p:cNvPr id="39947" name="Text Box 11"/>
          <p:cNvSpPr txBox="1">
            <a:spLocks noChangeArrowheads="1"/>
          </p:cNvSpPr>
          <p:nvPr/>
        </p:nvSpPr>
        <p:spPr bwMode="auto">
          <a:xfrm>
            <a:off x="304800" y="1447800"/>
            <a:ext cx="1295400" cy="3762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r-HR" b="1"/>
              <a:t>       naso</a:t>
            </a:r>
          </a:p>
        </p:txBody>
      </p:sp>
      <p:sp>
        <p:nvSpPr>
          <p:cNvPr id="39948" name="Text Box 12"/>
          <p:cNvSpPr txBox="1">
            <a:spLocks noChangeArrowheads="1"/>
          </p:cNvSpPr>
          <p:nvPr/>
        </p:nvSpPr>
        <p:spPr bwMode="auto">
          <a:xfrm>
            <a:off x="304800" y="2819400"/>
            <a:ext cx="914400" cy="3762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hr-HR" b="1"/>
              <a:t>bocca</a:t>
            </a:r>
          </a:p>
        </p:txBody>
      </p:sp>
      <p:sp>
        <p:nvSpPr>
          <p:cNvPr id="39949" name="Text Box 13"/>
          <p:cNvSpPr txBox="1">
            <a:spLocks noChangeArrowheads="1"/>
          </p:cNvSpPr>
          <p:nvPr/>
        </p:nvSpPr>
        <p:spPr bwMode="auto">
          <a:xfrm>
            <a:off x="7391400" y="2667000"/>
            <a:ext cx="1066800" cy="3762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hr-HR" b="1"/>
              <a:t>trachea</a:t>
            </a:r>
          </a:p>
        </p:txBody>
      </p:sp>
      <p:sp>
        <p:nvSpPr>
          <p:cNvPr id="39950" name="Text Box 14"/>
          <p:cNvSpPr txBox="1">
            <a:spLocks noChangeArrowheads="1"/>
          </p:cNvSpPr>
          <p:nvPr/>
        </p:nvSpPr>
        <p:spPr bwMode="auto">
          <a:xfrm>
            <a:off x="304800" y="4724400"/>
            <a:ext cx="1219200" cy="3762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hr-HR" b="1"/>
              <a:t>polmoni</a:t>
            </a:r>
          </a:p>
        </p:txBody>
      </p:sp>
      <p:sp>
        <p:nvSpPr>
          <p:cNvPr id="11277" name="Line 15"/>
          <p:cNvSpPr>
            <a:spLocks noChangeShapeType="1"/>
          </p:cNvSpPr>
          <p:nvPr/>
        </p:nvSpPr>
        <p:spPr bwMode="auto">
          <a:xfrm>
            <a:off x="7848600" y="4572000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hr-HR"/>
          </a:p>
        </p:txBody>
      </p:sp>
      <p:sp>
        <p:nvSpPr>
          <p:cNvPr id="39952" name="Line 16"/>
          <p:cNvSpPr>
            <a:spLocks noChangeShapeType="1"/>
          </p:cNvSpPr>
          <p:nvPr/>
        </p:nvSpPr>
        <p:spPr bwMode="auto">
          <a:xfrm flipH="1">
            <a:off x="5029200" y="4267200"/>
            <a:ext cx="2362200" cy="3048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hr-HR"/>
          </a:p>
        </p:txBody>
      </p:sp>
      <p:sp>
        <p:nvSpPr>
          <p:cNvPr id="39953" name="Text Box 17"/>
          <p:cNvSpPr txBox="1">
            <a:spLocks noChangeArrowheads="1"/>
          </p:cNvSpPr>
          <p:nvPr/>
        </p:nvSpPr>
        <p:spPr bwMode="auto">
          <a:xfrm>
            <a:off x="7391400" y="3962400"/>
            <a:ext cx="1219200" cy="3762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hr-HR" b="1"/>
              <a:t>bronchi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9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9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39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9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9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39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9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399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99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 animBg="1"/>
      <p:bldP spid="39941" grpId="0" animBg="1"/>
      <p:bldP spid="39942" grpId="0" animBg="1"/>
      <p:bldP spid="39943" grpId="0" animBg="1"/>
      <p:bldP spid="39944" grpId="0" animBg="1"/>
      <p:bldP spid="39946" grpId="0" animBg="1"/>
      <p:bldP spid="39947" grpId="0" animBg="1"/>
      <p:bldP spid="39948" grpId="0" animBg="1"/>
      <p:bldP spid="39949" grpId="0" animBg="1"/>
      <p:bldP spid="39950" grpId="0" animBg="1"/>
      <p:bldP spid="39952" grpId="0" animBg="1"/>
      <p:bldP spid="39953" grpId="0" animBg="1"/>
    </p:bldLst>
  </p:timing>
</p:sld>
</file>

<file path=ppt/theme/theme1.xml><?xml version="1.0" encoding="utf-8"?>
<a:theme xmlns:a="http://schemas.openxmlformats.org/drawingml/2006/main" name="Fading Grid">
  <a:themeElements>
    <a:clrScheme name="Fading Grid 1">
      <a:dk1>
        <a:srgbClr val="7E0000"/>
      </a:dk1>
      <a:lt1>
        <a:srgbClr val="FFFFFF"/>
      </a:lt1>
      <a:dk2>
        <a:srgbClr val="800000"/>
      </a:dk2>
      <a:lt2>
        <a:srgbClr val="FCF0B2"/>
      </a:lt2>
      <a:accent1>
        <a:srgbClr val="C5543D"/>
      </a:accent1>
      <a:accent2>
        <a:srgbClr val="660000"/>
      </a:accent2>
      <a:accent3>
        <a:srgbClr val="C0AAAA"/>
      </a:accent3>
      <a:accent4>
        <a:srgbClr val="DADADA"/>
      </a:accent4>
      <a:accent5>
        <a:srgbClr val="DFB3AF"/>
      </a:accent5>
      <a:accent6>
        <a:srgbClr val="5C0000"/>
      </a:accent6>
      <a:hlink>
        <a:srgbClr val="FFFF00"/>
      </a:hlink>
      <a:folHlink>
        <a:srgbClr val="FF9900"/>
      </a:folHlink>
    </a:clrScheme>
    <a:fontScheme name="Fading Grid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hr-HR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hr-HR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Fading Grid 1">
        <a:dk1>
          <a:srgbClr val="7E0000"/>
        </a:dk1>
        <a:lt1>
          <a:srgbClr val="FFFFFF"/>
        </a:lt1>
        <a:dk2>
          <a:srgbClr val="800000"/>
        </a:dk2>
        <a:lt2>
          <a:srgbClr val="FCF0B2"/>
        </a:lt2>
        <a:accent1>
          <a:srgbClr val="C5543D"/>
        </a:accent1>
        <a:accent2>
          <a:srgbClr val="660000"/>
        </a:accent2>
        <a:accent3>
          <a:srgbClr val="C0AAAA"/>
        </a:accent3>
        <a:accent4>
          <a:srgbClr val="DADADA"/>
        </a:accent4>
        <a:accent5>
          <a:srgbClr val="DFB3AF"/>
        </a:accent5>
        <a:accent6>
          <a:srgbClr val="5C0000"/>
        </a:accent6>
        <a:hlink>
          <a:srgbClr val="FFFF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ading Grid 2">
        <a:dk1>
          <a:srgbClr val="000066"/>
        </a:dk1>
        <a:lt1>
          <a:srgbClr val="FFFFFF"/>
        </a:lt1>
        <a:dk2>
          <a:srgbClr val="000066"/>
        </a:dk2>
        <a:lt2>
          <a:srgbClr val="B2B8C8"/>
        </a:lt2>
        <a:accent1>
          <a:srgbClr val="008080"/>
        </a:accent1>
        <a:accent2>
          <a:srgbClr val="00004E"/>
        </a:accent2>
        <a:accent3>
          <a:srgbClr val="AAAAB8"/>
        </a:accent3>
        <a:accent4>
          <a:srgbClr val="DADADA"/>
        </a:accent4>
        <a:accent5>
          <a:srgbClr val="AAC0C0"/>
        </a:accent5>
        <a:accent6>
          <a:srgbClr val="000046"/>
        </a:accent6>
        <a:hlink>
          <a:srgbClr val="00FFCC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ading Grid 3">
        <a:dk1>
          <a:srgbClr val="010199"/>
        </a:dk1>
        <a:lt1>
          <a:srgbClr val="FFFFFF"/>
        </a:lt1>
        <a:dk2>
          <a:srgbClr val="000099"/>
        </a:dk2>
        <a:lt2>
          <a:srgbClr val="CCFFFF"/>
        </a:lt2>
        <a:accent1>
          <a:srgbClr val="00C600"/>
        </a:accent1>
        <a:accent2>
          <a:srgbClr val="01017D"/>
        </a:accent2>
        <a:accent3>
          <a:srgbClr val="AAAACA"/>
        </a:accent3>
        <a:accent4>
          <a:srgbClr val="DADADA"/>
        </a:accent4>
        <a:accent5>
          <a:srgbClr val="AADFAA"/>
        </a:accent5>
        <a:accent6>
          <a:srgbClr val="010171"/>
        </a:accent6>
        <a:hlink>
          <a:srgbClr val="FFE701"/>
        </a:hlink>
        <a:folHlink>
          <a:srgbClr val="33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ading Grid 4">
        <a:dk1>
          <a:srgbClr val="6B6B99"/>
        </a:dk1>
        <a:lt1>
          <a:srgbClr val="EAEAEA"/>
        </a:lt1>
        <a:dk2>
          <a:srgbClr val="666699"/>
        </a:dk2>
        <a:lt2>
          <a:srgbClr val="CCECFF"/>
        </a:lt2>
        <a:accent1>
          <a:srgbClr val="00CC66"/>
        </a:accent1>
        <a:accent2>
          <a:srgbClr val="54547A"/>
        </a:accent2>
        <a:accent3>
          <a:srgbClr val="B8B8CA"/>
        </a:accent3>
        <a:accent4>
          <a:srgbClr val="C8C8C8"/>
        </a:accent4>
        <a:accent5>
          <a:srgbClr val="AAE2B8"/>
        </a:accent5>
        <a:accent6>
          <a:srgbClr val="4B4B6E"/>
        </a:accent6>
        <a:hlink>
          <a:srgbClr val="65B2FF"/>
        </a:hlink>
        <a:folHlink>
          <a:srgbClr val="99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ading Grid 5">
        <a:dk1>
          <a:srgbClr val="00827F"/>
        </a:dk1>
        <a:lt1>
          <a:srgbClr val="FFFFFF"/>
        </a:lt1>
        <a:dk2>
          <a:srgbClr val="008080"/>
        </a:dk2>
        <a:lt2>
          <a:srgbClr val="FFFFCC"/>
        </a:lt2>
        <a:accent1>
          <a:srgbClr val="6D6FC7"/>
        </a:accent1>
        <a:accent2>
          <a:srgbClr val="006462"/>
        </a:accent2>
        <a:accent3>
          <a:srgbClr val="AAC0C0"/>
        </a:accent3>
        <a:accent4>
          <a:srgbClr val="DADADA"/>
        </a:accent4>
        <a:accent5>
          <a:srgbClr val="BABBE0"/>
        </a:accent5>
        <a:accent6>
          <a:srgbClr val="005A58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ading Grid 6">
        <a:dk1>
          <a:srgbClr val="4D4D4D"/>
        </a:dk1>
        <a:lt1>
          <a:srgbClr val="FFFFFF"/>
        </a:lt1>
        <a:dk2>
          <a:srgbClr val="525252"/>
        </a:dk2>
        <a:lt2>
          <a:srgbClr val="C0C0C0"/>
        </a:lt2>
        <a:accent1>
          <a:srgbClr val="527C3A"/>
        </a:accent1>
        <a:accent2>
          <a:srgbClr val="444444"/>
        </a:accent2>
        <a:accent3>
          <a:srgbClr val="B3B3B3"/>
        </a:accent3>
        <a:accent4>
          <a:srgbClr val="DADADA"/>
        </a:accent4>
        <a:accent5>
          <a:srgbClr val="B3BFAE"/>
        </a:accent5>
        <a:accent6>
          <a:srgbClr val="3D3D3D"/>
        </a:accent6>
        <a:hlink>
          <a:srgbClr val="FAC458"/>
        </a:hlink>
        <a:folHlink>
          <a:srgbClr val="C7780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ading Grid 7">
        <a:dk1>
          <a:srgbClr val="516032"/>
        </a:dk1>
        <a:lt1>
          <a:srgbClr val="FFFFFF"/>
        </a:lt1>
        <a:dk2>
          <a:srgbClr val="546434"/>
        </a:dk2>
        <a:lt2>
          <a:srgbClr val="B2B68A"/>
        </a:lt2>
        <a:accent1>
          <a:srgbClr val="7D8C70"/>
        </a:accent1>
        <a:accent2>
          <a:srgbClr val="414E28"/>
        </a:accent2>
        <a:accent3>
          <a:srgbClr val="B3B8AE"/>
        </a:accent3>
        <a:accent4>
          <a:srgbClr val="DADADA"/>
        </a:accent4>
        <a:accent5>
          <a:srgbClr val="BFC5BB"/>
        </a:accent5>
        <a:accent6>
          <a:srgbClr val="3A4623"/>
        </a:accent6>
        <a:hlink>
          <a:srgbClr val="80C579"/>
        </a:hlink>
        <a:folHlink>
          <a:srgbClr val="7FADA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ading Grid 8">
        <a:dk1>
          <a:srgbClr val="D1CC00"/>
        </a:dk1>
        <a:lt1>
          <a:srgbClr val="FFFFFF"/>
        </a:lt1>
        <a:dk2>
          <a:srgbClr val="CCCC00"/>
        </a:dk2>
        <a:lt2>
          <a:srgbClr val="F3F5B1"/>
        </a:lt2>
        <a:accent1>
          <a:srgbClr val="808000"/>
        </a:accent1>
        <a:accent2>
          <a:srgbClr val="AEAA00"/>
        </a:accent2>
        <a:accent3>
          <a:srgbClr val="E2E2AA"/>
        </a:accent3>
        <a:accent4>
          <a:srgbClr val="DADADA"/>
        </a:accent4>
        <a:accent5>
          <a:srgbClr val="C0C0AA"/>
        </a:accent5>
        <a:accent6>
          <a:srgbClr val="9D9A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ading Grid 9">
        <a:dk1>
          <a:srgbClr val="000000"/>
        </a:dk1>
        <a:lt1>
          <a:srgbClr val="F8F8F8"/>
        </a:lt1>
        <a:dk2>
          <a:srgbClr val="336600"/>
        </a:dk2>
        <a:lt2>
          <a:srgbClr val="FBFBFB"/>
        </a:lt2>
        <a:accent1>
          <a:srgbClr val="009900"/>
        </a:accent1>
        <a:accent2>
          <a:srgbClr val="C6C6C6"/>
        </a:accent2>
        <a:accent3>
          <a:srgbClr val="FBFBFB"/>
        </a:accent3>
        <a:accent4>
          <a:srgbClr val="000000"/>
        </a:accent4>
        <a:accent5>
          <a:srgbClr val="AACAAA"/>
        </a:accent5>
        <a:accent6>
          <a:srgbClr val="B3B3B3"/>
        </a:accent6>
        <a:hlink>
          <a:srgbClr val="006600"/>
        </a:hlink>
        <a:folHlink>
          <a:srgbClr val="808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Fading Grid</Template>
  <TotalTime>703</TotalTime>
  <Words>189</Words>
  <Application>Microsoft Office PowerPoint</Application>
  <PresentationFormat>Prikaz na zaslonu (4:3)</PresentationFormat>
  <Paragraphs>101</Paragraphs>
  <Slides>12</Slides>
  <Notes>11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Uloženi OLE poslužitelji</vt:lpstr>
      </vt:variant>
      <vt:variant>
        <vt:i4>0</vt:i4>
      </vt:variant>
      <vt:variant>
        <vt:lpstr>Naslovi slajdova</vt:lpstr>
      </vt:variant>
      <vt:variant>
        <vt:i4>12</vt:i4>
      </vt:variant>
    </vt:vector>
  </HeadingPairs>
  <TitlesOfParts>
    <vt:vector size="13" baseType="lpstr">
      <vt:lpstr>Fading Grid</vt:lpstr>
      <vt:lpstr>Somiglianze e differenze</vt:lpstr>
      <vt:lpstr>Il corpo umano</vt:lpstr>
      <vt:lpstr>Slajd 3</vt:lpstr>
      <vt:lpstr>Slajd 4</vt:lpstr>
      <vt:lpstr>L´apparato locomotorio</vt:lpstr>
      <vt:lpstr>Il sistema nervoso</vt:lpstr>
      <vt:lpstr>Il sistema digerente</vt:lpstr>
      <vt:lpstr>Bisogna masticare bene il cibo</vt:lpstr>
      <vt:lpstr>Il sistema respiratorio</vt:lpstr>
      <vt:lpstr>Il sistema circolatorio</vt:lpstr>
      <vt:lpstr>I sensi</vt:lpstr>
      <vt:lpstr>Slajd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Višnja</dc:creator>
  <cp:lastModifiedBy>Višnja</cp:lastModifiedBy>
  <cp:revision>13</cp:revision>
  <cp:lastPrinted>1601-01-01T00:00:00Z</cp:lastPrinted>
  <dcterms:created xsi:type="dcterms:W3CDTF">1601-01-01T00:00:00Z</dcterms:created>
  <dcterms:modified xsi:type="dcterms:W3CDTF">2010-10-31T12:31:28Z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