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90" r:id="rId3"/>
    <p:sldId id="301" r:id="rId4"/>
    <p:sldId id="303" r:id="rId5"/>
    <p:sldId id="310" r:id="rId6"/>
    <p:sldId id="311" r:id="rId7"/>
    <p:sldId id="312" r:id="rId8"/>
    <p:sldId id="313" r:id="rId9"/>
    <p:sldId id="314" r:id="rId10"/>
    <p:sldId id="315" r:id="rId11"/>
    <p:sldId id="305" r:id="rId12"/>
    <p:sldId id="306" r:id="rId13"/>
    <p:sldId id="307" r:id="rId14"/>
    <p:sldId id="308" r:id="rId15"/>
    <p:sldId id="309" r:id="rId16"/>
    <p:sldId id="302" r:id="rId17"/>
    <p:sldId id="295" r:id="rId18"/>
    <p:sldId id="316" r:id="rId19"/>
    <p:sldId id="317" r:id="rId20"/>
    <p:sldId id="318" r:id="rId21"/>
    <p:sldId id="291" r:id="rId22"/>
    <p:sldId id="297" r:id="rId23"/>
    <p:sldId id="319" r:id="rId24"/>
    <p:sldId id="298" r:id="rId25"/>
    <p:sldId id="299" r:id="rId26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66F54"/>
    <a:srgbClr val="FF9900"/>
    <a:srgbClr val="0033CC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0" autoAdjust="0"/>
    <p:restoredTop sz="94660"/>
  </p:normalViewPr>
  <p:slideViewPr>
    <p:cSldViewPr>
      <p:cViewPr>
        <p:scale>
          <a:sx n="109" d="100"/>
          <a:sy n="109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0766C8D2-D828-4049-AB99-173F96263615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00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C286C-01BA-4834-A95C-D0DFF40CACE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777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10FC-2B11-4D9A-9652-0F5731CB19D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900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3628-8706-4599-BF9B-E503B08A6A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4265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855E5-2D7C-4D3B-9505-24F693488C4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29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8E3E299-185D-4DF4-895D-CD470FC76809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35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22894-6412-4842-990C-76CBE14F322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735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377F6-88E6-4131-916E-9CFDE7B638B0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593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8C218-5A6F-46E9-918B-74B5CFA1171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59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9D51-D6BC-4D07-93BC-A7446699789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09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4EB4-4757-4CEF-90ED-00CE81170BD3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86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7771A-3018-4A95-92DD-9BE551A49B9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33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119DFB-FC3D-4F3F-A88A-720DAA9F24B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18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340768"/>
            <a:ext cx="7772400" cy="30243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hr-HR" altLang="sr-Latn-RS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POVIJESNE I KULTURNE ZNAMENITOSTI </a:t>
            </a:r>
            <a:br>
              <a:rPr lang="hr-HR" altLang="sr-Latn-RS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hr-HR" altLang="sr-Latn-RS" sz="4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BREŽULJKASTIH KRAJEVA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4788024" y="6453336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161" y="3390813"/>
            <a:ext cx="2697872" cy="346718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69" y="67732"/>
            <a:ext cx="4779703" cy="329480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23528" y="188640"/>
            <a:ext cx="176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Ivan Generalić</a:t>
            </a:r>
            <a:endParaRPr lang="hr-H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14992"/>
            <a:ext cx="5724129" cy="345037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79512" y="3603632"/>
            <a:ext cx="176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Franjo Mraz</a:t>
            </a:r>
            <a:endParaRPr lang="hr-H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6084168" y="3414992"/>
            <a:ext cx="1763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Ivan Generalić</a:t>
            </a:r>
            <a:endParaRPr lang="hr-H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624" y="0"/>
            <a:ext cx="4432375" cy="34149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768834" y="117082"/>
            <a:ext cx="1936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Krsto </a:t>
            </a:r>
            <a:r>
              <a:rPr lang="hr-H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Hegedušić</a:t>
            </a:r>
            <a:endParaRPr lang="hr-HR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3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5326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60000" y="360000"/>
            <a:ext cx="61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Stari grad – utvrda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Veliki Tabor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Veliki Tabor (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Desinić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29" y="0"/>
            <a:ext cx="741725" cy="56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028384" y="548680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predložen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49180"/>
            <a:ext cx="2411760" cy="180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5129808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60000" y="360000"/>
            <a:ext cx="331731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dvorac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Trakošćan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Trakošćan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60000" y="360000"/>
            <a:ext cx="38215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Stari grad </a:t>
            </a:r>
            <a:r>
              <a:rPr lang="hr-HR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Dubovac</a:t>
            </a:r>
            <a:r>
              <a:rPr lang="hr-H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kod Karlovca</a:t>
            </a:r>
            <a:endParaRPr lang="hr-HR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1618"/>
            <a:ext cx="9144000" cy="609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360000" y="360000"/>
            <a:ext cx="25006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Stari grad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Ozalj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– Ozalj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25" y="764704"/>
            <a:ext cx="7506351" cy="593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360000" y="360000"/>
            <a:ext cx="33983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Stari grad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Ružica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Orahovica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09952" y="3198168"/>
            <a:ext cx="3724096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altLang="sr-Latn-R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narodna nošnja, običaji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94105" y="1700808"/>
            <a:ext cx="3355791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KULTURNE</a:t>
            </a:r>
          </a:p>
        </p:txBody>
      </p:sp>
    </p:spTree>
    <p:extLst>
      <p:ext uri="{BB962C8B-B14F-4D97-AF65-F5344CB8AC3E}">
        <p14:creationId xmlns:p14="http://schemas.microsoft.com/office/powerpoint/2010/main" val="14856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536"/>
            <a:ext cx="9144000" cy="6096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1" y="0"/>
            <a:ext cx="27089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106" y="0"/>
            <a:ext cx="6884894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07504" y="3290501"/>
            <a:ext cx="20518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Lepoglavska čipka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26154" cy="35446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308" y="0"/>
            <a:ext cx="4721934" cy="35446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21288"/>
            <a:ext cx="4420308" cy="33367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0308" y="3496230"/>
            <a:ext cx="4723692" cy="335413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859930" y="3367758"/>
            <a:ext cx="315471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Muzej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Staro selo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Kumrovec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7625" y="3198168"/>
            <a:ext cx="4568751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hr-HR" altLang="sr-Latn-R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crkve, muzeji, utvrde, dvorci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89071" y="1700808"/>
            <a:ext cx="3365857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POVIJESNE</a:t>
            </a:r>
          </a:p>
        </p:txBody>
      </p:sp>
    </p:spTree>
    <p:extLst>
      <p:ext uri="{BB962C8B-B14F-4D97-AF65-F5344CB8AC3E}">
        <p14:creationId xmlns:p14="http://schemas.microsoft.com/office/powerpoint/2010/main" val="31437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23861" cy="2492896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>
            <a:off x="3547297" y="332656"/>
            <a:ext cx="5373266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Staro vodeničarsko naselje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Rastoke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kod Slunja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77381" y="3044280"/>
            <a:ext cx="5189242" cy="76944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hr-HR" altLang="sr-Latn-RS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POZNATE OSOBE</a:t>
            </a:r>
          </a:p>
        </p:txBody>
      </p:sp>
    </p:spTree>
    <p:extLst>
      <p:ext uri="{BB962C8B-B14F-4D97-AF65-F5344CB8AC3E}">
        <p14:creationId xmlns:p14="http://schemas.microsoft.com/office/powerpoint/2010/main" val="4067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5010943" y="360000"/>
            <a:ext cx="3752056" cy="776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Antun </a:t>
            </a:r>
            <a:r>
              <a:rPr lang="hr-HR" altLang="sr-Latn-R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mihanović</a:t>
            </a:r>
            <a:endParaRPr lang="hr-HR" altLang="sr-Latn-RS" sz="28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24399" y="1268760"/>
            <a:ext cx="4038600" cy="3361177"/>
          </a:xfrm>
        </p:spPr>
        <p:txBody>
          <a:bodyPr wrap="square">
            <a:spAutoFit/>
          </a:bodyPr>
          <a:lstStyle/>
          <a:p>
            <a:pPr marL="324000">
              <a:lnSpc>
                <a:spcPct val="120000"/>
              </a:lnSpc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hrvatski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pisac i političar (Zagreb, 10. VI. 1796 – Novi Dvori kraj Klanjca, 14. XI. 1861). </a:t>
            </a:r>
            <a:endParaRPr lang="hr-H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>
              <a:lnSpc>
                <a:spcPct val="120000"/>
              </a:lnSpc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Pisao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je ljubavne i domoljubne pjesme, među njima i </a:t>
            </a:r>
            <a:r>
              <a:rPr lang="hr-HR" sz="1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Horvatsku</a:t>
            </a:r>
            <a:r>
              <a:rPr lang="hr-H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domovinu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tiskanu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u Danici 1835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4000">
              <a:lnSpc>
                <a:spcPct val="120000"/>
              </a:lnSpc>
              <a:defRPr/>
            </a:pP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poslije pod nazivom </a:t>
            </a:r>
            <a:r>
              <a:rPr lang="hr-HR" sz="1800" i="1" dirty="0">
                <a:latin typeface="Arial" panose="020B0604020202020204" pitchFamily="34" charset="0"/>
                <a:cs typeface="Arial" panose="020B0604020202020204" pitchFamily="34" charset="0"/>
              </a:rPr>
              <a:t>Lijepa naša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postala 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hrvatskom himnom</a:t>
            </a:r>
            <a:endParaRPr lang="hr-HR" altLang="sr-Latn-R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720000"/>
            <a:ext cx="3782247" cy="5476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60000" y="360000"/>
            <a:ext cx="478336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Spomenik himni u </a:t>
            </a:r>
            <a:r>
              <a:rPr lang="hr-HR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Zelenjaku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kod Kumrovca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146" y="2780928"/>
            <a:ext cx="4269854" cy="213492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790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724400" y="360001"/>
            <a:ext cx="4191000" cy="62072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Ljudevit gaj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Krapina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8. srpnja 1809. - Zagreb, 20. travnja 1872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hrvatski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političar, jezikoslovac, ideolog, novinar i </a:t>
            </a: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književnik</a:t>
            </a:r>
          </a:p>
          <a:p>
            <a:pPr>
              <a:lnSpc>
                <a:spcPct val="80000"/>
              </a:lnSpc>
              <a:defRPr/>
            </a:pPr>
            <a:r>
              <a:rPr lang="hr-HR" altLang="sr-Latn-R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središnja 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osoba </a:t>
            </a:r>
            <a:r>
              <a:rPr lang="hr-HR" altLang="sr-Latn-R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ilirskog </a:t>
            </a:r>
            <a:r>
              <a:rPr lang="hr-HR" altLang="sr-Latn-R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pokreta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koja je imala važnu ulogu i u </a:t>
            </a:r>
            <a:r>
              <a:rPr lang="hr-HR" altLang="sr-Latn-RS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hrvatskom </a:t>
            </a:r>
            <a:r>
              <a:rPr lang="hr-HR" altLang="sr-Latn-R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narodnom preporodu</a:t>
            </a:r>
            <a:r>
              <a:rPr lang="hr-HR" altLang="sr-Latn-R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20000"/>
            <a:ext cx="3859939" cy="54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76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010943" y="214312"/>
            <a:ext cx="3465513" cy="7762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hr-HR" altLang="sr-Latn-RS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Matija Ambroz </a:t>
            </a:r>
            <a:r>
              <a:rPr lang="hr-HR" altLang="sr-Latn-RS" sz="2800" b="1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gubec</a:t>
            </a:r>
            <a:endParaRPr lang="hr-HR" altLang="sr-Latn-RS" sz="2800" b="1" dirty="0" smtClean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95290" y="990600"/>
            <a:ext cx="4097189" cy="55347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vođa hrvatsko-slovenske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Seljačke bune 1573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Hižakovec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Hrvatsko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zagorje,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oko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1548 – Zagreb, 15. III. ?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1573.</a:t>
            </a:r>
          </a:p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spominje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 kao kmet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selu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Hižakovcu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 stubičkom vlastelinstvu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Franje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Tahija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vodio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pripreme ustanka i predvodio dio seljačke vojske 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Hrvatskom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zagorju, gdje je vjerojatno proglašen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seljačkim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kraljem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nakon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gušenja bune zarobljen i odveden u Zagreb, gdje 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(vjerojatno)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mučen užarenim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klještima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okrunjen užarenom željeznom krunom 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raščetvoren</a:t>
            </a:r>
            <a:r>
              <a:rPr lang="hr-HR" dirty="0"/>
              <a:t> </a:t>
            </a:r>
            <a:endParaRPr lang="hr-HR" altLang="sr-Latn-RS" sz="20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720000"/>
            <a:ext cx="4106700" cy="547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8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60000" y="360000"/>
            <a:ext cx="3743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Nacionalno svetište Majke Božje Bistričke</a:t>
            </a:r>
          </a:p>
        </p:txBody>
      </p:sp>
    </p:spTree>
    <p:extLst>
      <p:ext uri="{BB962C8B-B14F-4D97-AF65-F5344CB8AC3E}">
        <p14:creationId xmlns:p14="http://schemas.microsoft.com/office/powerpoint/2010/main" val="25506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288" y="3903560"/>
            <a:ext cx="4348034" cy="2717521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55"/>
            <a:ext cx="4860032" cy="360333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88787" y="1166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crkva </a:t>
            </a:r>
            <a:r>
              <a:rPr lang="hr-H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Bezgrešnog začeća blažene Djevice </a:t>
            </a:r>
            <a:r>
              <a:rPr lang="hr-HR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Marije - Lepoglava</a:t>
            </a:r>
            <a:endParaRPr lang="hr-HR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1779"/>
            <a:ext cx="4860032" cy="325622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1041" y="364406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crkve sv. Marije Snježne </a:t>
            </a:r>
            <a:r>
              <a:rPr lang="hr-HR" sz="1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1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Belec</a:t>
            </a:r>
            <a:endParaRPr lang="hr-HR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11" y="300226"/>
            <a:ext cx="4285389" cy="29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76256" cy="386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7013039" y="260648"/>
            <a:ext cx="1807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dvorac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Oršić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Muzej seljačkih buna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Gornja Stubica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" y="4568174"/>
            <a:ext cx="2667000" cy="17907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229" y="3867894"/>
            <a:ext cx="6509050" cy="299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2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07504" y="1166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Muzej krapinskih neandertalaca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Krapina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5" y="4868458"/>
            <a:ext cx="3656788" cy="198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73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163692"/>
            <a:ext cx="2403763" cy="369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niOkvir 3"/>
          <p:cNvSpPr txBox="1"/>
          <p:nvPr/>
        </p:nvSpPr>
        <p:spPr>
          <a:xfrm>
            <a:off x="5453844" y="1222348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Nalazište pračovjeka 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špiljama </a:t>
            </a:r>
            <a:r>
              <a:rPr lang="hr-HR" b="1" i="1" dirty="0" err="1">
                <a:latin typeface="Arial" panose="020B0604020202020204" pitchFamily="34" charset="0"/>
                <a:cs typeface="Arial" panose="020B0604020202020204" pitchFamily="34" charset="0"/>
              </a:rPr>
              <a:t>Hušnjakovo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Krapina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8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07218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116" y="0"/>
            <a:ext cx="351588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360000" y="6309320"/>
            <a:ext cx="687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Špilja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Vindija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nalazište pračovjeka </a:t>
            </a:r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pokraj Varaždina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360000" y="360000"/>
            <a:ext cx="61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Galerija naivne umjetnosti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r-H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Hlebine</a:t>
            </a:r>
            <a:endParaRPr lang="hr-H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Vrsta drva</Template>
  <TotalTime>1340</TotalTime>
  <Words>258</Words>
  <Application>Microsoft Office PowerPoint</Application>
  <PresentationFormat>Prikaz na zaslonu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Vrsta drva</vt:lpstr>
      <vt:lpstr>POVIJESNE I KULTURNE ZNAMENITOSTI  BREŽULJKASTIH KRAJEVA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Antun mihanović</vt:lpstr>
      <vt:lpstr>PowerPointova prezentacija</vt:lpstr>
      <vt:lpstr>Ljudevit gaj</vt:lpstr>
      <vt:lpstr>Matija Ambroz gubec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Naselja Gorske Hrvatske</dc:title>
  <dc:subject>Priroda i društvo, 4. razred</dc:subject>
  <dc:creator>Vlatkica Horvat</dc:creator>
  <cp:lastModifiedBy>Višnja</cp:lastModifiedBy>
  <cp:revision>27</cp:revision>
  <dcterms:created xsi:type="dcterms:W3CDTF">2003-12-09T21:51:18Z</dcterms:created>
  <dcterms:modified xsi:type="dcterms:W3CDTF">2016-07-09T17:44:13Z</dcterms:modified>
</cp:coreProperties>
</file>