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0033CC"/>
    <a:srgbClr val="FF6699"/>
    <a:srgbClr val="FF9B09"/>
    <a:srgbClr val="00FFCC"/>
    <a:srgbClr val="CC0099"/>
    <a:srgbClr val="F8F8F8"/>
    <a:srgbClr val="FF0000"/>
    <a:srgbClr val="0000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13" autoAdjust="0"/>
    <p:restoredTop sz="90929"/>
  </p:normalViewPr>
  <p:slideViewPr>
    <p:cSldViewPr>
      <p:cViewPr varScale="1">
        <p:scale>
          <a:sx n="92" d="100"/>
          <a:sy n="92" d="100"/>
        </p:scale>
        <p:origin x="-15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CF3DCE-B1C8-487E-99C2-DDFAF4002C8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1524000"/>
            <a:ext cx="6096000" cy="1879600"/>
          </a:xfrm>
        </p:spPr>
        <p:txBody>
          <a:bodyPr anchor="b"/>
          <a:lstStyle>
            <a:lvl1pPr>
              <a:lnSpc>
                <a:spcPct val="95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82750" y="4076700"/>
            <a:ext cx="5861050" cy="1257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150359E-97E7-40AD-8F40-23AD59833C36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8D42275-8135-4003-B90D-7F8BE811E4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66E6CA-59FB-4C2C-9CC6-06EDEEC7CB61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0F31E-05C1-4C63-B47E-EE6E73AD9D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4ACFAF-3CE6-4F56-9885-F0339A13D8CF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42F00-72A2-4097-B996-B14E7EA423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104A94-BE6D-40EB-AE91-25311657F26A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CA992-F35D-479A-9E91-DCE3B0A424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D01494-30DF-4121-B25A-AC817EF2A812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938A63-6678-4A84-924D-3B867AB55A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5146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8586C1-FAA1-4875-BFDC-8F07CAAAB80B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4941CB-3459-4205-96C7-F47BDFCDB1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9EB53C-968F-4545-BCA8-EE0A1539A7CC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90991-F799-4514-9438-224602C56C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730EF6-1843-490C-8E2B-1103F4E6EF66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EEDC9-4944-4498-BDB0-92DE37AF2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698FBB-5577-49CE-85C2-85453CE7DE91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7F6F6-0C35-419C-89C6-98FC1A5043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DD14BA-EBE2-4C4F-A757-F0229F18DACE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82942-BDF9-44A2-8C8D-B8746530D0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90B8E0-326D-42B1-AACC-341EF53A397E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2D3C4-4B4A-4492-8830-1DC6411251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514600"/>
            <a:ext cx="777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76C1F061-BA65-48F9-8346-12244C171E48}" type="datetime1">
              <a:rPr lang="en-US"/>
              <a:pPr/>
              <a:t>11/27/2013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38BE0FD-9D46-4E5C-ABC2-6E9A101D569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44" name="FormatShape" descr="\\Catalpa\standdsk\Mirrors\Ofc97Adm\Clipart\Photos\SPORTS\SKIING.JPG" hidden="1"/>
          <p:cNvSpPr>
            <a:spLocks noChangeArrowheads="1"/>
          </p:cNvSpPr>
          <p:nvPr/>
        </p:nvSpPr>
        <p:spPr bwMode="auto">
          <a:xfrm>
            <a:off x="-1333500" y="1701800"/>
            <a:ext cx="1181100" cy="825500"/>
          </a:xfrm>
          <a:prstGeom prst="rect">
            <a:avLst/>
          </a:prstGeom>
          <a:noFill/>
          <a:ln w="101600" cmpd="thinThick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sr-Latn-CS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87624" y="908720"/>
            <a:ext cx="6801862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hr-HR" sz="12000" b="1" cap="none" spc="0" dirty="0" smtClean="0">
                <a:ln w="17780" cmpd="sng">
                  <a:solidFill>
                    <a:srgbClr val="0033CC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KOLO   SREĆE</a:t>
            </a:r>
            <a:endParaRPr lang="hr-HR" sz="12000" b="1" cap="none" spc="0" dirty="0">
              <a:ln w="17780" cmpd="sng">
                <a:solidFill>
                  <a:srgbClr val="0033CC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20"/>
          <p:cNvGrpSpPr>
            <a:grpSpLocks/>
          </p:cNvGrpSpPr>
          <p:nvPr/>
        </p:nvGrpSpPr>
        <p:grpSpPr bwMode="auto">
          <a:xfrm>
            <a:off x="1187624" y="428625"/>
            <a:ext cx="6500812" cy="6429375"/>
            <a:chOff x="1071538" y="285728"/>
            <a:chExt cx="6715172" cy="6572272"/>
          </a:xfrm>
        </p:grpSpPr>
        <p:sp>
          <p:nvSpPr>
            <p:cNvPr id="6" name="Elipsa 5"/>
            <p:cNvSpPr/>
            <p:nvPr/>
          </p:nvSpPr>
          <p:spPr>
            <a:xfrm>
              <a:off x="1071538" y="285728"/>
              <a:ext cx="6715172" cy="657227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7" name="Jednakokračni trokut 6"/>
            <p:cNvSpPr/>
            <p:nvPr/>
          </p:nvSpPr>
          <p:spPr>
            <a:xfrm>
              <a:off x="3785484" y="3643266"/>
              <a:ext cx="1500460" cy="3000527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2800" b="1" dirty="0" smtClean="0">
                  <a:solidFill>
                    <a:srgbClr val="002060"/>
                  </a:solidFill>
                </a:rPr>
                <a:t>23</a:t>
              </a:r>
              <a:endParaRPr lang="hr-HR" sz="2800" b="1" dirty="0">
                <a:solidFill>
                  <a:srgbClr val="002060"/>
                </a:solidFill>
              </a:endParaRPr>
            </a:p>
          </p:txBody>
        </p:sp>
        <p:sp>
          <p:nvSpPr>
            <p:cNvPr id="8" name="Jednakokračni trokut 7"/>
            <p:cNvSpPr/>
            <p:nvPr/>
          </p:nvSpPr>
          <p:spPr>
            <a:xfrm rot="19857557">
              <a:off x="4464380" y="3463138"/>
              <a:ext cx="1500460" cy="3000526"/>
            </a:xfrm>
            <a:prstGeom prst="triangl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2800" b="1" dirty="0" smtClean="0">
                  <a:solidFill>
                    <a:schemeClr val="tx1"/>
                  </a:solidFill>
                </a:rPr>
                <a:t>62.</a:t>
              </a:r>
              <a:endParaRPr lang="hr-HR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Jednakokračni trokut 8"/>
            <p:cNvSpPr/>
            <p:nvPr/>
          </p:nvSpPr>
          <p:spPr>
            <a:xfrm rot="18145457">
              <a:off x="4989645" y="2937159"/>
              <a:ext cx="1501074" cy="300092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2800" b="1" dirty="0" smtClean="0">
                  <a:solidFill>
                    <a:srgbClr val="002060"/>
                  </a:solidFill>
                </a:rPr>
                <a:t>58</a:t>
              </a:r>
              <a:endParaRPr lang="hr-HR" sz="2800" b="1" dirty="0">
                <a:solidFill>
                  <a:srgbClr val="002060"/>
                </a:solidFill>
              </a:endParaRPr>
            </a:p>
          </p:txBody>
        </p:sp>
        <p:sp>
          <p:nvSpPr>
            <p:cNvPr id="10" name="Jednakokračni trokut 9"/>
            <p:cNvSpPr/>
            <p:nvPr/>
          </p:nvSpPr>
          <p:spPr>
            <a:xfrm rot="16479318">
              <a:off x="5234802" y="2227200"/>
              <a:ext cx="1501074" cy="2999279"/>
            </a:xfrm>
            <a:prstGeom prst="triangl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2800" b="1" dirty="0" smtClean="0">
                  <a:solidFill>
                    <a:srgbClr val="002060"/>
                  </a:solidFill>
                </a:rPr>
                <a:t>64</a:t>
              </a:r>
              <a:endParaRPr lang="hr-HR" sz="2800" b="1" dirty="0">
                <a:solidFill>
                  <a:srgbClr val="002060"/>
                </a:solidFill>
              </a:endParaRPr>
            </a:p>
          </p:txBody>
        </p:sp>
        <p:sp>
          <p:nvSpPr>
            <p:cNvPr id="11" name="Jednakokračni trokut 10"/>
            <p:cNvSpPr/>
            <p:nvPr/>
          </p:nvSpPr>
          <p:spPr>
            <a:xfrm rot="1648487">
              <a:off x="3054112" y="3461514"/>
              <a:ext cx="1500460" cy="3000527"/>
            </a:xfrm>
            <a:prstGeom prst="triangle">
              <a:avLst/>
            </a:prstGeom>
            <a:solidFill>
              <a:schemeClr val="bg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2800" b="1" dirty="0" smtClean="0">
                  <a:solidFill>
                    <a:schemeClr val="tx1"/>
                  </a:solidFill>
                </a:rPr>
                <a:t>91</a:t>
              </a:r>
              <a:endParaRPr lang="hr-HR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Jednakokračni trokut 11"/>
            <p:cNvSpPr/>
            <p:nvPr/>
          </p:nvSpPr>
          <p:spPr>
            <a:xfrm rot="3283008">
              <a:off x="2479851" y="2978540"/>
              <a:ext cx="1499452" cy="3000920"/>
            </a:xfrm>
            <a:prstGeom prst="triangle">
              <a:avLst/>
            </a:prstGeom>
            <a:solidFill>
              <a:srgbClr val="FF66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2800" b="1" dirty="0" smtClean="0">
                  <a:solidFill>
                    <a:schemeClr val="tx1"/>
                  </a:solidFill>
                </a:rPr>
                <a:t>20</a:t>
              </a:r>
              <a:endParaRPr lang="hr-HR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Jednakokračni trokut 12"/>
            <p:cNvSpPr/>
            <p:nvPr/>
          </p:nvSpPr>
          <p:spPr>
            <a:xfrm rot="4961956">
              <a:off x="2191237" y="2292102"/>
              <a:ext cx="1499452" cy="3000920"/>
            </a:xfrm>
            <a:prstGeom prst="triangle">
              <a:avLst/>
            </a:prstGeom>
            <a:solidFill>
              <a:srgbClr val="FF9B0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2800" b="1" dirty="0" smtClean="0">
                  <a:solidFill>
                    <a:schemeClr val="bg1"/>
                  </a:solidFill>
                </a:rPr>
                <a:t>100</a:t>
              </a:r>
              <a:endParaRPr lang="hr-HR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Jednakokračni trokut 13"/>
            <p:cNvSpPr/>
            <p:nvPr/>
          </p:nvSpPr>
          <p:spPr>
            <a:xfrm rot="6702430">
              <a:off x="2278969" y="1538328"/>
              <a:ext cx="1499452" cy="299928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2800" b="1" dirty="0" smtClean="0"/>
                <a:t>89.</a:t>
              </a:r>
              <a:endParaRPr lang="hr-HR" sz="2800" b="1" dirty="0"/>
            </a:p>
          </p:txBody>
        </p:sp>
        <p:sp>
          <p:nvSpPr>
            <p:cNvPr id="15" name="Jednakokračni trokut 14"/>
            <p:cNvSpPr/>
            <p:nvPr/>
          </p:nvSpPr>
          <p:spPr>
            <a:xfrm rot="8464856">
              <a:off x="2675627" y="909892"/>
              <a:ext cx="1500459" cy="3000527"/>
            </a:xfrm>
            <a:prstGeom prst="triangle">
              <a:avLst/>
            </a:prstGeom>
            <a:solidFill>
              <a:schemeClr val="bg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2800" b="1" dirty="0" smtClean="0">
                  <a:solidFill>
                    <a:schemeClr val="tx1"/>
                  </a:solidFill>
                </a:rPr>
                <a:t>45</a:t>
              </a:r>
              <a:endParaRPr lang="hr-HR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Jednakokračni trokut 15"/>
            <p:cNvSpPr/>
            <p:nvPr/>
          </p:nvSpPr>
          <p:spPr>
            <a:xfrm rot="10073975">
              <a:off x="3368963" y="623267"/>
              <a:ext cx="1500460" cy="3000526"/>
            </a:xfrm>
            <a:prstGeom prst="triangle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2800" b="1" dirty="0" smtClean="0"/>
                <a:t>63</a:t>
              </a:r>
              <a:endParaRPr lang="hr-HR" sz="2800" b="1" dirty="0"/>
            </a:p>
          </p:txBody>
        </p:sp>
        <p:sp>
          <p:nvSpPr>
            <p:cNvPr id="17" name="Jednakokračni trokut 16"/>
            <p:cNvSpPr/>
            <p:nvPr/>
          </p:nvSpPr>
          <p:spPr>
            <a:xfrm rot="11739299">
              <a:off x="4092136" y="647608"/>
              <a:ext cx="1500459" cy="2998903"/>
            </a:xfrm>
            <a:prstGeom prst="triangle">
              <a:avLst/>
            </a:prstGeom>
            <a:solidFill>
              <a:srgbClr val="00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2800" b="1" dirty="0" smtClean="0">
                  <a:solidFill>
                    <a:srgbClr val="002060"/>
                  </a:solidFill>
                </a:rPr>
                <a:t>35</a:t>
              </a:r>
              <a:endParaRPr lang="hr-HR" sz="2800" b="1" dirty="0">
                <a:solidFill>
                  <a:srgbClr val="002060"/>
                </a:solidFill>
              </a:endParaRPr>
            </a:p>
          </p:txBody>
        </p:sp>
        <p:sp>
          <p:nvSpPr>
            <p:cNvPr id="18" name="Jednakokračni trokut 17"/>
            <p:cNvSpPr/>
            <p:nvPr/>
          </p:nvSpPr>
          <p:spPr>
            <a:xfrm rot="13293518">
              <a:off x="4810389" y="991638"/>
              <a:ext cx="1277440" cy="3000527"/>
            </a:xfrm>
            <a:prstGeom prst="triangle">
              <a:avLst/>
            </a:prstGeom>
            <a:solidFill>
              <a:srgbClr val="CC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2800" b="1" dirty="0" smtClean="0">
                  <a:solidFill>
                    <a:schemeClr val="bg1"/>
                  </a:solidFill>
                </a:rPr>
                <a:t>90</a:t>
              </a:r>
              <a:endParaRPr lang="hr-HR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Jednakokračni trokut 18"/>
            <p:cNvSpPr/>
            <p:nvPr/>
          </p:nvSpPr>
          <p:spPr>
            <a:xfrm rot="14833237">
              <a:off x="5148121" y="1569161"/>
              <a:ext cx="1389102" cy="2999280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2800" b="1" dirty="0" smtClean="0">
                  <a:solidFill>
                    <a:srgbClr val="FF0000"/>
                  </a:solidFill>
                </a:rPr>
                <a:t>40</a:t>
              </a:r>
              <a:endParaRPr lang="hr-HR" sz="28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0" name="Strelica ulijevo 19"/>
          <p:cNvSpPr/>
          <p:nvPr/>
        </p:nvSpPr>
        <p:spPr>
          <a:xfrm rot="19293034">
            <a:off x="6067340" y="814638"/>
            <a:ext cx="1571625" cy="725534"/>
          </a:xfrm>
          <a:prstGeom prst="leftArrow">
            <a:avLst/>
          </a:prstGeom>
          <a:solidFill>
            <a:schemeClr val="bg2"/>
          </a:solidFill>
          <a:ln w="28575" cmpd="sng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</a:t>
            </a:r>
            <a:r>
              <a:rPr lang="hr-H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90</a:t>
            </a:r>
            <a:endParaRPr lang="hr-H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Strelica ulijevo 19"/>
          <p:cNvSpPr/>
          <p:nvPr/>
        </p:nvSpPr>
        <p:spPr>
          <a:xfrm rot="12872649" flipV="1">
            <a:off x="1347649" y="635791"/>
            <a:ext cx="1571625" cy="799106"/>
          </a:xfrm>
          <a:prstGeom prst="leftArrow">
            <a:avLst/>
          </a:prstGeom>
          <a:solidFill>
            <a:schemeClr val="bg2"/>
          </a:solidFill>
          <a:ln w="28575" cmpd="sng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 +</a:t>
            </a:r>
            <a:endParaRPr lang="hr-H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Strelica ulijevo 19"/>
          <p:cNvSpPr/>
          <p:nvPr/>
        </p:nvSpPr>
        <p:spPr>
          <a:xfrm rot="9202507" flipV="1">
            <a:off x="2090325" y="5831564"/>
            <a:ext cx="1247275" cy="788775"/>
          </a:xfrm>
          <a:prstGeom prst="leftArrow">
            <a:avLst/>
          </a:prstGeom>
          <a:solidFill>
            <a:schemeClr val="bg2"/>
          </a:solidFill>
          <a:ln w="28575" cmpd="sng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-1</a:t>
            </a:r>
            <a:endParaRPr lang="hr-H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Strelica ulijevo 19"/>
          <p:cNvSpPr/>
          <p:nvPr/>
        </p:nvSpPr>
        <p:spPr>
          <a:xfrm rot="21201883">
            <a:off x="7073292" y="3426115"/>
            <a:ext cx="1571625" cy="757379"/>
          </a:xfrm>
          <a:prstGeom prst="leftArrow">
            <a:avLst/>
          </a:prstGeom>
          <a:solidFill>
            <a:schemeClr val="bg2"/>
          </a:solidFill>
          <a:ln w="28575" cmpd="sng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+4</a:t>
            </a:r>
            <a:endParaRPr lang="hr-H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7" name="Strelica ulijevo 19"/>
          <p:cNvSpPr/>
          <p:nvPr/>
        </p:nvSpPr>
        <p:spPr>
          <a:xfrm rot="11505160" flipV="1">
            <a:off x="452502" y="3365478"/>
            <a:ext cx="1571625" cy="721102"/>
          </a:xfrm>
          <a:prstGeom prst="leftArrow">
            <a:avLst/>
          </a:prstGeom>
          <a:solidFill>
            <a:schemeClr val="bg2"/>
          </a:solidFill>
          <a:ln w="28575" cmpd="sng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-70</a:t>
            </a:r>
            <a:endParaRPr lang="hr-H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8" name="Strelica ulijevo 19"/>
          <p:cNvSpPr/>
          <p:nvPr/>
        </p:nvSpPr>
        <p:spPr>
          <a:xfrm rot="12870750" flipV="1">
            <a:off x="1504153" y="559691"/>
            <a:ext cx="1571625" cy="842965"/>
          </a:xfrm>
          <a:prstGeom prst="leftArrow">
            <a:avLst/>
          </a:prstGeom>
          <a:solidFill>
            <a:schemeClr val="bg2"/>
          </a:solidFill>
          <a:ln w="28575" cmpd="sng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8 +</a:t>
            </a:r>
            <a:endParaRPr lang="hr-H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4" name="Strelica ulijevo 19"/>
          <p:cNvSpPr/>
          <p:nvPr/>
        </p:nvSpPr>
        <p:spPr>
          <a:xfrm rot="21201883">
            <a:off x="4761773" y="5677082"/>
            <a:ext cx="1571625" cy="883098"/>
          </a:xfrm>
          <a:prstGeom prst="leftArrow">
            <a:avLst/>
          </a:prstGeom>
          <a:solidFill>
            <a:schemeClr val="bg2"/>
          </a:solidFill>
          <a:ln w="28575" cmpd="sng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- 2</a:t>
            </a:r>
            <a:endParaRPr lang="hr-H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5" name="Strelica ulijevo 19"/>
          <p:cNvSpPr/>
          <p:nvPr/>
        </p:nvSpPr>
        <p:spPr>
          <a:xfrm rot="11505160" flipV="1">
            <a:off x="812542" y="4661621"/>
            <a:ext cx="1571625" cy="721102"/>
          </a:xfrm>
          <a:prstGeom prst="leftArrow">
            <a:avLst/>
          </a:prstGeom>
          <a:solidFill>
            <a:schemeClr val="bg2"/>
          </a:solidFill>
          <a:ln w="28575" cmpd="sng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4 +</a:t>
            </a:r>
            <a:endParaRPr lang="hr-H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6" name="Strelica ulijevo 19"/>
          <p:cNvSpPr/>
          <p:nvPr/>
        </p:nvSpPr>
        <p:spPr>
          <a:xfrm rot="19128470">
            <a:off x="5056190" y="181436"/>
            <a:ext cx="1571625" cy="748959"/>
          </a:xfrm>
          <a:prstGeom prst="leftArrow">
            <a:avLst/>
          </a:prstGeom>
          <a:solidFill>
            <a:schemeClr val="bg2"/>
          </a:solidFill>
          <a:ln w="28575" cmpd="sng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- 6</a:t>
            </a:r>
            <a:endParaRPr lang="hr-H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7" name="Strelica ulijevo 19"/>
          <p:cNvSpPr/>
          <p:nvPr/>
        </p:nvSpPr>
        <p:spPr>
          <a:xfrm rot="8637503" flipV="1">
            <a:off x="1591524" y="5735156"/>
            <a:ext cx="1430170" cy="614350"/>
          </a:xfrm>
          <a:prstGeom prst="leftArrow">
            <a:avLst/>
          </a:prstGeom>
          <a:solidFill>
            <a:schemeClr val="bg2"/>
          </a:solidFill>
          <a:ln w="28575" cmpd="sng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2 +</a:t>
            </a:r>
            <a:endParaRPr lang="hr-H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8" name="Strelica ulijevo 19"/>
          <p:cNvSpPr/>
          <p:nvPr/>
        </p:nvSpPr>
        <p:spPr>
          <a:xfrm rot="21201883">
            <a:off x="5618605" y="5605495"/>
            <a:ext cx="1571625" cy="757379"/>
          </a:xfrm>
          <a:prstGeom prst="leftArrow">
            <a:avLst/>
          </a:prstGeom>
          <a:solidFill>
            <a:schemeClr val="bg2"/>
          </a:solidFill>
          <a:ln w="28575" cmpd="sng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+ 60</a:t>
            </a:r>
            <a:endParaRPr lang="hr-H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9" name="Strelica ulijevo 19"/>
          <p:cNvSpPr/>
          <p:nvPr/>
        </p:nvSpPr>
        <p:spPr>
          <a:xfrm rot="21416286">
            <a:off x="6967145" y="3830479"/>
            <a:ext cx="1571625" cy="748959"/>
          </a:xfrm>
          <a:prstGeom prst="leftArrow">
            <a:avLst/>
          </a:prstGeom>
          <a:solidFill>
            <a:schemeClr val="bg2"/>
          </a:solidFill>
          <a:ln w="28575" cmpd="sng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- 5</a:t>
            </a:r>
            <a:endParaRPr lang="hr-H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0" name="Strelica ulijevo 19"/>
          <p:cNvSpPr/>
          <p:nvPr/>
        </p:nvSpPr>
        <p:spPr>
          <a:xfrm rot="20376394">
            <a:off x="6885352" y="2095205"/>
            <a:ext cx="1571625" cy="748178"/>
          </a:xfrm>
          <a:prstGeom prst="leftArrow">
            <a:avLst/>
          </a:prstGeom>
          <a:solidFill>
            <a:schemeClr val="bg2"/>
          </a:solidFill>
          <a:ln w="28575" cmpd="sng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4 +</a:t>
            </a:r>
            <a:endParaRPr lang="hr-H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5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7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0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5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1" grpId="0" animBg="1"/>
      <p:bldP spid="21" grpId="1" animBg="1"/>
      <p:bldP spid="24" grpId="0" animBg="1"/>
      <p:bldP spid="24" grpId="1" animBg="1"/>
      <p:bldP spid="25" grpId="0" animBg="1"/>
      <p:bldP spid="25" grpId="1" animBg="1"/>
      <p:bldP spid="27" grpId="0" animBg="1"/>
      <p:bldP spid="27" grpId="1" animBg="1"/>
      <p:bldP spid="28" grpId="0" animBg="1"/>
      <p:bldP spid="28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5816" y="3212976"/>
            <a:ext cx="3096344" cy="914400"/>
          </a:xfrm>
          <a:prstGeom prst="rect">
            <a:avLst/>
          </a:prstGeom>
          <a:solidFill>
            <a:srgbClr val="DDDDDD">
              <a:alpha val="7882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atin typeface="Comic Sans MS" pitchFamily="66" charset="0"/>
              </a:rPr>
              <a:t>Antoneta  Vilić        </a:t>
            </a:r>
            <a:r>
              <a:rPr lang="hr-HR" b="1" dirty="0" smtClean="0"/>
              <a:t>OŠ-FF-RI</a:t>
            </a:r>
            <a:endParaRPr lang="hr-HR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Frame">
  <a:themeElements>
    <a:clrScheme name="Office Theme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B2B2B2"/>
      </a:accent1>
      <a:accent2>
        <a:srgbClr val="808080"/>
      </a:accent2>
      <a:accent3>
        <a:srgbClr val="FFFFFF"/>
      </a:accent3>
      <a:accent4>
        <a:srgbClr val="000000"/>
      </a:accent4>
      <a:accent5>
        <a:srgbClr val="D5D5D5"/>
      </a:accent5>
      <a:accent6>
        <a:srgbClr val="737373"/>
      </a:accent6>
      <a:hlink>
        <a:srgbClr val="969696"/>
      </a:hlink>
      <a:folHlink>
        <a:srgbClr val="4D4D4D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458A"/>
        </a:dk1>
        <a:lt1>
          <a:srgbClr val="D7D6AE"/>
        </a:lt1>
        <a:dk2>
          <a:srgbClr val="000066"/>
        </a:dk2>
        <a:lt2>
          <a:srgbClr val="006666"/>
        </a:lt2>
        <a:accent1>
          <a:srgbClr val="007A77"/>
        </a:accent1>
        <a:accent2>
          <a:srgbClr val="005856"/>
        </a:accent2>
        <a:accent3>
          <a:srgbClr val="AAAAB8"/>
        </a:accent3>
        <a:accent4>
          <a:srgbClr val="B7B794"/>
        </a:accent4>
        <a:accent5>
          <a:srgbClr val="AABEBD"/>
        </a:accent5>
        <a:accent6>
          <a:srgbClr val="004F4D"/>
        </a:accent6>
        <a:hlink>
          <a:srgbClr val="A8A884"/>
        </a:hlink>
        <a:folHlink>
          <a:srgbClr val="867E5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66"/>
        </a:dk1>
        <a:lt1>
          <a:srgbClr val="FFFFFF"/>
        </a:lt1>
        <a:dk2>
          <a:srgbClr val="660066"/>
        </a:dk2>
        <a:lt2>
          <a:srgbClr val="FFFFCC"/>
        </a:lt2>
        <a:accent1>
          <a:srgbClr val="666699"/>
        </a:accent1>
        <a:accent2>
          <a:srgbClr val="000099"/>
        </a:accent2>
        <a:accent3>
          <a:srgbClr val="FFFFFF"/>
        </a:accent3>
        <a:accent4>
          <a:srgbClr val="000056"/>
        </a:accent4>
        <a:accent5>
          <a:srgbClr val="B8B8CA"/>
        </a:accent5>
        <a:accent6>
          <a:srgbClr val="00008A"/>
        </a:accent6>
        <a:hlink>
          <a:srgbClr val="006666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3300"/>
        </a:dk1>
        <a:lt1>
          <a:srgbClr val="DBD0B9"/>
        </a:lt1>
        <a:dk2>
          <a:srgbClr val="09472B"/>
        </a:dk2>
        <a:lt2>
          <a:srgbClr val="A38955"/>
        </a:lt2>
        <a:accent1>
          <a:srgbClr val="B8A378"/>
        </a:accent1>
        <a:accent2>
          <a:srgbClr val="8E774A"/>
        </a:accent2>
        <a:accent3>
          <a:srgbClr val="AAB1AC"/>
        </a:accent3>
        <a:accent4>
          <a:srgbClr val="BBB19E"/>
        </a:accent4>
        <a:accent5>
          <a:srgbClr val="D8CEBE"/>
        </a:accent5>
        <a:accent6>
          <a:srgbClr val="806B42"/>
        </a:accent6>
        <a:hlink>
          <a:srgbClr val="A7A743"/>
        </a:hlink>
        <a:folHlink>
          <a:srgbClr val="919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5F5F5F"/>
        </a:dk1>
        <a:lt1>
          <a:srgbClr val="DDDDDD"/>
        </a:lt1>
        <a:dk2>
          <a:srgbClr val="000000"/>
        </a:dk2>
        <a:lt2>
          <a:srgbClr val="5F5F5F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BDBDBD"/>
        </a:accent4>
        <a:accent5>
          <a:srgbClr val="D5D5D5"/>
        </a:accent5>
        <a:accent6>
          <a:srgbClr val="737373"/>
        </a:accent6>
        <a:hlink>
          <a:srgbClr val="B2B2B2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 Frame</Template>
  <TotalTime>226</TotalTime>
  <Words>56</Words>
  <Application>Microsoft Office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Blue Frame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OSKAR   na  putu  po  REPUBLICI  HRVATSKOJ</dc:title>
  <dc:creator>User</dc:creator>
  <cp:lastModifiedBy>User</cp:lastModifiedBy>
  <cp:revision>26</cp:revision>
  <cp:lastPrinted>1601-01-01T00:00:00Z</cp:lastPrinted>
  <dcterms:created xsi:type="dcterms:W3CDTF">2013-11-05T22:00:38Z</dcterms:created>
  <dcterms:modified xsi:type="dcterms:W3CDTF">2013-11-27T00:40:44Z</dcterms:modified>
</cp:coreProperties>
</file>