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C452-B73C-48E0-9E40-B5D951A5DE64}" type="datetimeFigureOut">
              <a:rPr lang="hr-HR" smtClean="0"/>
              <a:pPr/>
              <a:t>7.12.2013.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E25F-39C7-48B1-A9C3-823D0276FE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C452-B73C-48E0-9E40-B5D951A5DE64}" type="datetimeFigureOut">
              <a:rPr lang="hr-HR" smtClean="0"/>
              <a:pPr/>
              <a:t>7.12.2013.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E25F-39C7-48B1-A9C3-823D0276FE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C452-B73C-48E0-9E40-B5D951A5DE64}" type="datetimeFigureOut">
              <a:rPr lang="hr-HR" smtClean="0"/>
              <a:pPr/>
              <a:t>7.12.2013.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E25F-39C7-48B1-A9C3-823D0276FE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C452-B73C-48E0-9E40-B5D951A5DE64}" type="datetimeFigureOut">
              <a:rPr lang="hr-HR" smtClean="0"/>
              <a:pPr/>
              <a:t>7.12.2013.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E25F-39C7-48B1-A9C3-823D0276FE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C452-B73C-48E0-9E40-B5D951A5DE64}" type="datetimeFigureOut">
              <a:rPr lang="hr-HR" smtClean="0"/>
              <a:pPr/>
              <a:t>7.12.2013.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E25F-39C7-48B1-A9C3-823D0276FE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C452-B73C-48E0-9E40-B5D951A5DE64}" type="datetimeFigureOut">
              <a:rPr lang="hr-HR" smtClean="0"/>
              <a:pPr/>
              <a:t>7.12.2013.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E25F-39C7-48B1-A9C3-823D0276FE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C452-B73C-48E0-9E40-B5D951A5DE64}" type="datetimeFigureOut">
              <a:rPr lang="hr-HR" smtClean="0"/>
              <a:pPr/>
              <a:t>7.12.2013.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E25F-39C7-48B1-A9C3-823D0276FE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C452-B73C-48E0-9E40-B5D951A5DE64}" type="datetimeFigureOut">
              <a:rPr lang="hr-HR" smtClean="0"/>
              <a:pPr/>
              <a:t>7.12.2013.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E25F-39C7-48B1-A9C3-823D0276FE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C452-B73C-48E0-9E40-B5D951A5DE64}" type="datetimeFigureOut">
              <a:rPr lang="hr-HR" smtClean="0"/>
              <a:pPr/>
              <a:t>7.12.2013.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E25F-39C7-48B1-A9C3-823D0276FE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C452-B73C-48E0-9E40-B5D951A5DE64}" type="datetimeFigureOut">
              <a:rPr lang="hr-HR" smtClean="0"/>
              <a:pPr/>
              <a:t>7.12.2013.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E25F-39C7-48B1-A9C3-823D0276FE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C452-B73C-48E0-9E40-B5D951A5DE64}" type="datetimeFigureOut">
              <a:rPr lang="hr-HR" smtClean="0"/>
              <a:pPr/>
              <a:t>7.12.2013.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E25F-39C7-48B1-A9C3-823D0276FE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BC452-B73C-48E0-9E40-B5D951A5DE64}" type="datetimeFigureOut">
              <a:rPr lang="hr-HR" smtClean="0"/>
              <a:pPr/>
              <a:t>7.12.2013.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E25F-39C7-48B1-A9C3-823D0276FE5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pptbackgrounds.net/uploads/book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34" y="476672"/>
            <a:ext cx="8224792" cy="5760640"/>
          </a:xfrm>
          <a:prstGeom prst="rect">
            <a:avLst/>
          </a:prstGeom>
          <a:noFill/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/>
          </a:bodyPr>
          <a:lstStyle/>
          <a:p>
            <a:r>
              <a:rPr lang="hr-HR" sz="7200" dirty="0" smtClean="0"/>
              <a:t>Koliko je sati?</a:t>
            </a:r>
            <a:endParaRPr lang="hr-HR" sz="72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Odgovori na pitanja i saznaj gdje se krije Djed Mraz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nowy%20church,%20wooden%20church,%20snowy%20trees,%20cemetery,%20winter,%20snow%20149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44334" cy="6848053"/>
          </a:xfrm>
          <a:prstGeom prst="rect">
            <a:avLst/>
          </a:prstGeom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415760"/>
            <a:ext cx="798222" cy="8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Zaobljeni pravokutnik 78"/>
          <p:cNvSpPr/>
          <p:nvPr/>
        </p:nvSpPr>
        <p:spPr>
          <a:xfrm>
            <a:off x="2627784" y="548680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 sata</a:t>
            </a:r>
            <a:endParaRPr lang="hr-HR" dirty="0"/>
          </a:p>
        </p:txBody>
      </p:sp>
      <p:sp>
        <p:nvSpPr>
          <p:cNvPr id="82" name="Zaobljeni pravokutnik 81"/>
          <p:cNvSpPr/>
          <p:nvPr/>
        </p:nvSpPr>
        <p:spPr>
          <a:xfrm>
            <a:off x="755576" y="2564904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sat i 30 minuta</a:t>
            </a:r>
            <a:endParaRPr lang="hr-HR" dirty="0"/>
          </a:p>
        </p:txBody>
      </p:sp>
      <p:sp>
        <p:nvSpPr>
          <p:cNvPr id="83" name="Zaobljeni pravokutnik 82"/>
          <p:cNvSpPr/>
          <p:nvPr/>
        </p:nvSpPr>
        <p:spPr>
          <a:xfrm>
            <a:off x="7596336" y="5157192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9 sat i 30 minuta</a:t>
            </a:r>
            <a:endParaRPr lang="hr-HR" dirty="0"/>
          </a:p>
        </p:txBody>
      </p:sp>
      <p:sp>
        <p:nvSpPr>
          <p:cNvPr id="84" name="Zaobljeni pravokutnik 83"/>
          <p:cNvSpPr/>
          <p:nvPr/>
        </p:nvSpPr>
        <p:spPr>
          <a:xfrm>
            <a:off x="4355976" y="2636912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11 sati</a:t>
            </a:r>
            <a:endParaRPr lang="hr-HR" dirty="0"/>
          </a:p>
        </p:txBody>
      </p:sp>
      <p:sp>
        <p:nvSpPr>
          <p:cNvPr id="85" name="Zaobljeni pravokutnik 84"/>
          <p:cNvSpPr/>
          <p:nvPr/>
        </p:nvSpPr>
        <p:spPr>
          <a:xfrm>
            <a:off x="6156176" y="1916832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8 sati</a:t>
            </a:r>
            <a:endParaRPr lang="hr-HR" dirty="0"/>
          </a:p>
        </p:txBody>
      </p:sp>
      <p:sp>
        <p:nvSpPr>
          <p:cNvPr id="86" name="Zaobljeni pravokutnik 85"/>
          <p:cNvSpPr/>
          <p:nvPr/>
        </p:nvSpPr>
        <p:spPr>
          <a:xfrm>
            <a:off x="8063880" y="404664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6 sati</a:t>
            </a:r>
            <a:endParaRPr lang="hr-HR" dirty="0"/>
          </a:p>
        </p:txBody>
      </p:sp>
      <p:sp>
        <p:nvSpPr>
          <p:cNvPr id="87" name="Zaobljeni pravokutnik 86"/>
          <p:cNvSpPr/>
          <p:nvPr/>
        </p:nvSpPr>
        <p:spPr>
          <a:xfrm>
            <a:off x="2915816" y="3933056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sat i 50 minuta</a:t>
            </a:r>
            <a:endParaRPr lang="hr-HR" dirty="0"/>
          </a:p>
        </p:txBody>
      </p:sp>
      <p:sp>
        <p:nvSpPr>
          <p:cNvPr id="88" name="Zaobljeni pravokutnik 87"/>
          <p:cNvSpPr/>
          <p:nvPr/>
        </p:nvSpPr>
        <p:spPr>
          <a:xfrm>
            <a:off x="7812360" y="2924944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11 sat i 15 minuta</a:t>
            </a:r>
            <a:endParaRPr lang="hr-HR" dirty="0"/>
          </a:p>
        </p:txBody>
      </p:sp>
      <p:sp>
        <p:nvSpPr>
          <p:cNvPr id="89" name="Zaobljeni pravokutnik 88"/>
          <p:cNvSpPr/>
          <p:nvPr/>
        </p:nvSpPr>
        <p:spPr>
          <a:xfrm>
            <a:off x="5292080" y="5229200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3 sata i 30 minuta</a:t>
            </a:r>
            <a:endParaRPr lang="hr-HR" dirty="0"/>
          </a:p>
        </p:txBody>
      </p:sp>
      <p:sp>
        <p:nvSpPr>
          <p:cNvPr id="90" name="Zaobljeni pravokutnik 89"/>
          <p:cNvSpPr/>
          <p:nvPr/>
        </p:nvSpPr>
        <p:spPr>
          <a:xfrm>
            <a:off x="539552" y="4725144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10 sati i 10 minuta</a:t>
            </a:r>
            <a:endParaRPr lang="hr-HR" dirty="0"/>
          </a:p>
        </p:txBody>
      </p:sp>
      <p:pic>
        <p:nvPicPr>
          <p:cNvPr id="58" name="Slika 57"/>
          <p:cNvPicPr/>
          <p:nvPr/>
        </p:nvPicPr>
        <p:blipFill>
          <a:blip r:embed="rId5" cstate="print"/>
          <a:srcRect l="3243" t="2936" r="76937" b="76330"/>
          <a:stretch>
            <a:fillRect/>
          </a:stretch>
        </p:blipFill>
        <p:spPr bwMode="auto">
          <a:xfrm>
            <a:off x="2699792" y="69269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Slika 58"/>
          <p:cNvPicPr/>
          <p:nvPr/>
        </p:nvPicPr>
        <p:blipFill>
          <a:blip r:embed="rId5" cstate="print"/>
          <a:srcRect l="27027" t="4161" r="53514" b="76881"/>
          <a:stretch>
            <a:fillRect/>
          </a:stretch>
        </p:blipFill>
        <p:spPr bwMode="auto">
          <a:xfrm>
            <a:off x="7740352" y="5373216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Slika 59"/>
          <p:cNvPicPr/>
          <p:nvPr/>
        </p:nvPicPr>
        <p:blipFill>
          <a:blip r:embed="rId5" cstate="print"/>
          <a:srcRect l="50450" t="3853" r="29550" b="76881"/>
          <a:stretch>
            <a:fillRect/>
          </a:stretch>
        </p:blipFill>
        <p:spPr bwMode="auto">
          <a:xfrm>
            <a:off x="4427984" y="285293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Slika 61"/>
          <p:cNvPicPr/>
          <p:nvPr/>
        </p:nvPicPr>
        <p:blipFill>
          <a:blip r:embed="rId5" cstate="print"/>
          <a:srcRect l="26847" t="27156" r="54054" b="52661"/>
          <a:stretch>
            <a:fillRect/>
          </a:stretch>
        </p:blipFill>
        <p:spPr bwMode="auto">
          <a:xfrm>
            <a:off x="6300192" y="2060848"/>
            <a:ext cx="865634" cy="90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Slika 63"/>
          <p:cNvPicPr/>
          <p:nvPr/>
        </p:nvPicPr>
        <p:blipFill>
          <a:blip r:embed="rId5" cstate="print"/>
          <a:srcRect l="74414" t="76330" r="6487" b="4037"/>
          <a:stretch>
            <a:fillRect/>
          </a:stretch>
        </p:blipFill>
        <p:spPr bwMode="auto">
          <a:xfrm>
            <a:off x="8100392" y="54868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Slika 62"/>
          <p:cNvPicPr/>
          <p:nvPr/>
        </p:nvPicPr>
        <p:blipFill>
          <a:blip r:embed="rId5" cstate="print"/>
          <a:srcRect l="3423" t="76514" r="76937" b="4037"/>
          <a:stretch>
            <a:fillRect/>
          </a:stretch>
        </p:blipFill>
        <p:spPr bwMode="auto">
          <a:xfrm>
            <a:off x="899592" y="270892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http://media.conrad.com/medias/global/ce/6000_6999/6700/6720/6724/672484_BB_01_FB.EPS_1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149080"/>
            <a:ext cx="869504" cy="869504"/>
          </a:xfrm>
          <a:prstGeom prst="rect">
            <a:avLst/>
          </a:prstGeom>
          <a:noFill/>
        </p:spPr>
      </p:pic>
      <p:pic>
        <p:nvPicPr>
          <p:cNvPr id="67" name="Slika 66" descr="C:\Users\Spomenka\Pictures\2011-08-08 SAT\SAT 001.jpg"/>
          <p:cNvPicPr/>
          <p:nvPr/>
        </p:nvPicPr>
        <p:blipFill>
          <a:blip r:embed="rId7" cstate="print">
            <a:grayscl/>
            <a:lum bright="-10000"/>
          </a:blip>
          <a:srcRect/>
          <a:stretch>
            <a:fillRect/>
          </a:stretch>
        </p:blipFill>
        <p:spPr bwMode="auto">
          <a:xfrm rot="10800000">
            <a:off x="7884368" y="3140968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Slika 60"/>
          <p:cNvPicPr/>
          <p:nvPr/>
        </p:nvPicPr>
        <p:blipFill>
          <a:blip r:embed="rId5" cstate="print"/>
          <a:srcRect l="73874" t="27339" r="7207" b="53028"/>
          <a:stretch>
            <a:fillRect/>
          </a:stretch>
        </p:blipFill>
        <p:spPr bwMode="auto">
          <a:xfrm>
            <a:off x="5364088" y="537321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https://encrypted-tbn3.gstatic.com/images?q=tbn:ANd9GcTap-FKuLe9cBi8r0vrupiS_6t4QdTVuHm9QlL6OCWY0Lsd9hLS"/>
          <p:cNvPicPr>
            <a:picLocks noChangeAspect="1" noChangeArrowheads="1"/>
          </p:cNvPicPr>
          <p:nvPr/>
        </p:nvPicPr>
        <p:blipFill>
          <a:blip r:embed="rId8" cstate="print"/>
          <a:srcRect l="29302" t="23625" r="12094" b="29126"/>
          <a:stretch>
            <a:fillRect/>
          </a:stretch>
        </p:blipFill>
        <p:spPr bwMode="auto">
          <a:xfrm>
            <a:off x="611560" y="4869160"/>
            <a:ext cx="864096" cy="864096"/>
          </a:xfrm>
          <a:prstGeom prst="rect">
            <a:avLst/>
          </a:prstGeom>
          <a:noFill/>
        </p:spPr>
      </p:pic>
      <p:sp>
        <p:nvSpPr>
          <p:cNvPr id="100" name="Zaobljeni pravokutnik 99"/>
          <p:cNvSpPr/>
          <p:nvPr/>
        </p:nvSpPr>
        <p:spPr>
          <a:xfrm>
            <a:off x="6156176" y="184482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4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1" name="Zaobljeni pravokutnik 100"/>
          <p:cNvSpPr/>
          <p:nvPr/>
        </p:nvSpPr>
        <p:spPr>
          <a:xfrm>
            <a:off x="4355976" y="2636912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3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2" name="Zaobljeni pravokutnik 101"/>
          <p:cNvSpPr/>
          <p:nvPr/>
        </p:nvSpPr>
        <p:spPr>
          <a:xfrm>
            <a:off x="7596336" y="508518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2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3" name="Zaobljeni pravokutnik 102"/>
          <p:cNvSpPr/>
          <p:nvPr/>
        </p:nvSpPr>
        <p:spPr>
          <a:xfrm>
            <a:off x="2627784" y="476672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1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4" name="Zaobljeni pravokutnik 103"/>
          <p:cNvSpPr/>
          <p:nvPr/>
        </p:nvSpPr>
        <p:spPr>
          <a:xfrm>
            <a:off x="755576" y="256490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6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5" name="Zaobljeni pravokutnik 104"/>
          <p:cNvSpPr/>
          <p:nvPr/>
        </p:nvSpPr>
        <p:spPr>
          <a:xfrm>
            <a:off x="2915816" y="3933056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7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6" name="Zaobljeni pravokutnik 105"/>
          <p:cNvSpPr/>
          <p:nvPr/>
        </p:nvSpPr>
        <p:spPr>
          <a:xfrm>
            <a:off x="7812360" y="292494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8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7" name="Zaobljeni pravokutnik 106"/>
          <p:cNvSpPr/>
          <p:nvPr/>
        </p:nvSpPr>
        <p:spPr>
          <a:xfrm>
            <a:off x="5292080" y="5157192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9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8" name="Zaobljeni pravokutnik 107"/>
          <p:cNvSpPr/>
          <p:nvPr/>
        </p:nvSpPr>
        <p:spPr>
          <a:xfrm>
            <a:off x="539552" y="472514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10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81" name="Zaobljeni pravokutnik 80"/>
          <p:cNvSpPr/>
          <p:nvPr/>
        </p:nvSpPr>
        <p:spPr>
          <a:xfrm>
            <a:off x="8063880" y="40466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5</a:t>
            </a:r>
            <a:endParaRPr lang="hr-H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7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nowy%20church,%20wooden%20church,%20snowy%20trees,%20cemetery,%20winter,%20snow%20149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44334" cy="6848053"/>
          </a:xfrm>
          <a:prstGeom prst="rect">
            <a:avLst/>
          </a:prstGeom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653136"/>
            <a:ext cx="798222" cy="8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Zaobljeni pravokutnik 78"/>
          <p:cNvSpPr/>
          <p:nvPr/>
        </p:nvSpPr>
        <p:spPr>
          <a:xfrm>
            <a:off x="755576" y="4581128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 sata</a:t>
            </a:r>
            <a:endParaRPr lang="hr-HR" dirty="0"/>
          </a:p>
        </p:txBody>
      </p:sp>
      <p:sp>
        <p:nvSpPr>
          <p:cNvPr id="82" name="Zaobljeni pravokutnik 81"/>
          <p:cNvSpPr/>
          <p:nvPr/>
        </p:nvSpPr>
        <p:spPr>
          <a:xfrm>
            <a:off x="3851920" y="2420888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sat i 30 minuta</a:t>
            </a:r>
            <a:endParaRPr lang="hr-HR" dirty="0"/>
          </a:p>
        </p:txBody>
      </p:sp>
      <p:sp>
        <p:nvSpPr>
          <p:cNvPr id="83" name="Zaobljeni pravokutnik 82"/>
          <p:cNvSpPr/>
          <p:nvPr/>
        </p:nvSpPr>
        <p:spPr>
          <a:xfrm>
            <a:off x="7740352" y="404664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9 sat i 30 minuta</a:t>
            </a:r>
            <a:endParaRPr lang="hr-HR" dirty="0"/>
          </a:p>
        </p:txBody>
      </p:sp>
      <p:sp>
        <p:nvSpPr>
          <p:cNvPr id="84" name="Zaobljeni pravokutnik 83"/>
          <p:cNvSpPr/>
          <p:nvPr/>
        </p:nvSpPr>
        <p:spPr>
          <a:xfrm>
            <a:off x="683568" y="476672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11 sati</a:t>
            </a:r>
            <a:endParaRPr lang="hr-HR" dirty="0"/>
          </a:p>
        </p:txBody>
      </p:sp>
      <p:sp>
        <p:nvSpPr>
          <p:cNvPr id="85" name="Zaobljeni pravokutnik 84"/>
          <p:cNvSpPr/>
          <p:nvPr/>
        </p:nvSpPr>
        <p:spPr>
          <a:xfrm>
            <a:off x="6156176" y="1916832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8 sati</a:t>
            </a:r>
            <a:endParaRPr lang="hr-HR" dirty="0"/>
          </a:p>
        </p:txBody>
      </p:sp>
      <p:sp>
        <p:nvSpPr>
          <p:cNvPr id="86" name="Zaobljeni pravokutnik 85"/>
          <p:cNvSpPr/>
          <p:nvPr/>
        </p:nvSpPr>
        <p:spPr>
          <a:xfrm>
            <a:off x="1043608" y="2276872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6 sati</a:t>
            </a:r>
            <a:endParaRPr lang="hr-HR" dirty="0"/>
          </a:p>
        </p:txBody>
      </p:sp>
      <p:sp>
        <p:nvSpPr>
          <p:cNvPr id="87" name="Zaobljeni pravokutnik 86"/>
          <p:cNvSpPr/>
          <p:nvPr/>
        </p:nvSpPr>
        <p:spPr>
          <a:xfrm>
            <a:off x="2915816" y="3933056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sat i 50 minuta</a:t>
            </a:r>
            <a:endParaRPr lang="hr-HR" dirty="0"/>
          </a:p>
        </p:txBody>
      </p:sp>
      <p:sp>
        <p:nvSpPr>
          <p:cNvPr id="88" name="Zaobljeni pravokutnik 87"/>
          <p:cNvSpPr/>
          <p:nvPr/>
        </p:nvSpPr>
        <p:spPr>
          <a:xfrm>
            <a:off x="7812360" y="2924944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11 sat i 15 minuta</a:t>
            </a:r>
            <a:endParaRPr lang="hr-HR" dirty="0"/>
          </a:p>
        </p:txBody>
      </p:sp>
      <p:sp>
        <p:nvSpPr>
          <p:cNvPr id="89" name="Zaobljeni pravokutnik 88"/>
          <p:cNvSpPr/>
          <p:nvPr/>
        </p:nvSpPr>
        <p:spPr>
          <a:xfrm>
            <a:off x="5292080" y="5445224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3 sata i 30 minuta</a:t>
            </a:r>
            <a:endParaRPr lang="hr-HR" dirty="0"/>
          </a:p>
        </p:txBody>
      </p:sp>
      <p:sp>
        <p:nvSpPr>
          <p:cNvPr id="90" name="Zaobljeni pravokutnik 89"/>
          <p:cNvSpPr/>
          <p:nvPr/>
        </p:nvSpPr>
        <p:spPr>
          <a:xfrm>
            <a:off x="4644008" y="476672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10 sati i 10 minuta</a:t>
            </a:r>
            <a:endParaRPr lang="hr-HR" dirty="0"/>
          </a:p>
        </p:txBody>
      </p:sp>
      <p:pic>
        <p:nvPicPr>
          <p:cNvPr id="58" name="Slika 57"/>
          <p:cNvPicPr/>
          <p:nvPr/>
        </p:nvPicPr>
        <p:blipFill>
          <a:blip r:embed="rId5" cstate="print"/>
          <a:srcRect l="3243" t="2936" r="76937" b="76330"/>
          <a:stretch>
            <a:fillRect/>
          </a:stretch>
        </p:blipFill>
        <p:spPr bwMode="auto">
          <a:xfrm>
            <a:off x="899592" y="472514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Slika 58"/>
          <p:cNvPicPr/>
          <p:nvPr/>
        </p:nvPicPr>
        <p:blipFill>
          <a:blip r:embed="rId5" cstate="print"/>
          <a:srcRect l="27027" t="4161" r="53514" b="76881"/>
          <a:stretch>
            <a:fillRect/>
          </a:stretch>
        </p:blipFill>
        <p:spPr bwMode="auto">
          <a:xfrm>
            <a:off x="7884368" y="54868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Slika 59"/>
          <p:cNvPicPr/>
          <p:nvPr/>
        </p:nvPicPr>
        <p:blipFill>
          <a:blip r:embed="rId5" cstate="print"/>
          <a:srcRect l="50450" t="3853" r="29550" b="76881"/>
          <a:stretch>
            <a:fillRect/>
          </a:stretch>
        </p:blipFill>
        <p:spPr bwMode="auto">
          <a:xfrm>
            <a:off x="755576" y="620688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Slika 61"/>
          <p:cNvPicPr/>
          <p:nvPr/>
        </p:nvPicPr>
        <p:blipFill>
          <a:blip r:embed="rId5" cstate="print"/>
          <a:srcRect l="26847" t="27156" r="54054" b="52661"/>
          <a:stretch>
            <a:fillRect/>
          </a:stretch>
        </p:blipFill>
        <p:spPr bwMode="auto">
          <a:xfrm>
            <a:off x="6300192" y="2060848"/>
            <a:ext cx="865634" cy="90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Slika 63"/>
          <p:cNvPicPr/>
          <p:nvPr/>
        </p:nvPicPr>
        <p:blipFill>
          <a:blip r:embed="rId5" cstate="print"/>
          <a:srcRect l="74414" t="76330" r="6487" b="4037"/>
          <a:stretch>
            <a:fillRect/>
          </a:stretch>
        </p:blipFill>
        <p:spPr bwMode="auto">
          <a:xfrm>
            <a:off x="1187624" y="249289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Slika 62"/>
          <p:cNvPicPr/>
          <p:nvPr/>
        </p:nvPicPr>
        <p:blipFill>
          <a:blip r:embed="rId5" cstate="print"/>
          <a:srcRect l="3423" t="76514" r="76937" b="4037"/>
          <a:stretch>
            <a:fillRect/>
          </a:stretch>
        </p:blipFill>
        <p:spPr bwMode="auto">
          <a:xfrm>
            <a:off x="3995936" y="2636912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http://media.conrad.com/medias/global/ce/6000_6999/6700/6720/6724/672484_BB_01_FB.EPS_1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149080"/>
            <a:ext cx="869504" cy="869504"/>
          </a:xfrm>
          <a:prstGeom prst="rect">
            <a:avLst/>
          </a:prstGeom>
          <a:noFill/>
        </p:spPr>
      </p:pic>
      <p:pic>
        <p:nvPicPr>
          <p:cNvPr id="67" name="Slika 66" descr="C:\Users\Spomenka\Pictures\2011-08-08 SAT\SAT 001.jpg"/>
          <p:cNvPicPr/>
          <p:nvPr/>
        </p:nvPicPr>
        <p:blipFill>
          <a:blip r:embed="rId7" cstate="print">
            <a:grayscl/>
            <a:lum bright="-10000"/>
          </a:blip>
          <a:srcRect/>
          <a:stretch>
            <a:fillRect/>
          </a:stretch>
        </p:blipFill>
        <p:spPr bwMode="auto">
          <a:xfrm rot="10800000">
            <a:off x="7884368" y="3140968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Slika 60"/>
          <p:cNvPicPr/>
          <p:nvPr/>
        </p:nvPicPr>
        <p:blipFill>
          <a:blip r:embed="rId5" cstate="print"/>
          <a:srcRect l="73874" t="27339" r="7207" b="53028"/>
          <a:stretch>
            <a:fillRect/>
          </a:stretch>
        </p:blipFill>
        <p:spPr bwMode="auto">
          <a:xfrm>
            <a:off x="5364088" y="558924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https://encrypted-tbn3.gstatic.com/images?q=tbn:ANd9GcTap-FKuLe9cBi8r0vrupiS_6t4QdTVuHm9QlL6OCWY0Lsd9hLS"/>
          <p:cNvPicPr>
            <a:picLocks noChangeAspect="1" noChangeArrowheads="1"/>
          </p:cNvPicPr>
          <p:nvPr/>
        </p:nvPicPr>
        <p:blipFill>
          <a:blip r:embed="rId8" cstate="print"/>
          <a:srcRect l="29302" t="23625" r="12094" b="29126"/>
          <a:stretch>
            <a:fillRect/>
          </a:stretch>
        </p:blipFill>
        <p:spPr bwMode="auto">
          <a:xfrm>
            <a:off x="4716016" y="692696"/>
            <a:ext cx="864096" cy="864096"/>
          </a:xfrm>
          <a:prstGeom prst="rect">
            <a:avLst/>
          </a:prstGeom>
          <a:noFill/>
        </p:spPr>
      </p:pic>
      <p:sp>
        <p:nvSpPr>
          <p:cNvPr id="100" name="Zaobljeni pravokutnik 99"/>
          <p:cNvSpPr/>
          <p:nvPr/>
        </p:nvSpPr>
        <p:spPr>
          <a:xfrm>
            <a:off x="6156176" y="184482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4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1" name="Zaobljeni pravokutnik 100"/>
          <p:cNvSpPr/>
          <p:nvPr/>
        </p:nvSpPr>
        <p:spPr>
          <a:xfrm>
            <a:off x="683568" y="476672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3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2" name="Zaobljeni pravokutnik 101"/>
          <p:cNvSpPr/>
          <p:nvPr/>
        </p:nvSpPr>
        <p:spPr>
          <a:xfrm>
            <a:off x="7740352" y="40466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2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3" name="Zaobljeni pravokutnik 102"/>
          <p:cNvSpPr/>
          <p:nvPr/>
        </p:nvSpPr>
        <p:spPr>
          <a:xfrm>
            <a:off x="755576" y="4509120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1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4" name="Zaobljeni pravokutnik 103"/>
          <p:cNvSpPr/>
          <p:nvPr/>
        </p:nvSpPr>
        <p:spPr>
          <a:xfrm>
            <a:off x="3851920" y="2420888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6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5" name="Zaobljeni pravokutnik 104"/>
          <p:cNvSpPr/>
          <p:nvPr/>
        </p:nvSpPr>
        <p:spPr>
          <a:xfrm>
            <a:off x="2915816" y="3933056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7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6" name="Zaobljeni pravokutnik 105"/>
          <p:cNvSpPr/>
          <p:nvPr/>
        </p:nvSpPr>
        <p:spPr>
          <a:xfrm>
            <a:off x="7812360" y="292494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8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7" name="Zaobljeni pravokutnik 106"/>
          <p:cNvSpPr/>
          <p:nvPr/>
        </p:nvSpPr>
        <p:spPr>
          <a:xfrm>
            <a:off x="5292080" y="544522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9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8" name="Zaobljeni pravokutnik 107"/>
          <p:cNvSpPr/>
          <p:nvPr/>
        </p:nvSpPr>
        <p:spPr>
          <a:xfrm>
            <a:off x="4644008" y="40466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10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81" name="Zaobljeni pravokutnik 80"/>
          <p:cNvSpPr/>
          <p:nvPr/>
        </p:nvSpPr>
        <p:spPr>
          <a:xfrm>
            <a:off x="1043608" y="220486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5</a:t>
            </a:r>
            <a:endParaRPr lang="hr-H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7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nowy%20church,%20wooden%20church,%20snowy%20trees,%20cemetery,%20winter,%20snow%20149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44334" cy="6848053"/>
          </a:xfrm>
          <a:prstGeom prst="rect">
            <a:avLst/>
          </a:prstGeom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798222" cy="8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Zaobljeni pravokutnik 78"/>
          <p:cNvSpPr/>
          <p:nvPr/>
        </p:nvSpPr>
        <p:spPr>
          <a:xfrm>
            <a:off x="4355976" y="5517232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 sata</a:t>
            </a:r>
            <a:endParaRPr lang="hr-HR" dirty="0"/>
          </a:p>
        </p:txBody>
      </p:sp>
      <p:sp>
        <p:nvSpPr>
          <p:cNvPr id="82" name="Zaobljeni pravokutnik 81"/>
          <p:cNvSpPr/>
          <p:nvPr/>
        </p:nvSpPr>
        <p:spPr>
          <a:xfrm>
            <a:off x="4932040" y="2132856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sat i 30 minuta</a:t>
            </a:r>
            <a:endParaRPr lang="hr-HR" dirty="0"/>
          </a:p>
        </p:txBody>
      </p:sp>
      <p:sp>
        <p:nvSpPr>
          <p:cNvPr id="83" name="Zaobljeni pravokutnik 82"/>
          <p:cNvSpPr/>
          <p:nvPr/>
        </p:nvSpPr>
        <p:spPr>
          <a:xfrm>
            <a:off x="7740352" y="404664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9 sat i 30 minuta</a:t>
            </a:r>
            <a:endParaRPr lang="hr-HR" dirty="0"/>
          </a:p>
        </p:txBody>
      </p:sp>
      <p:sp>
        <p:nvSpPr>
          <p:cNvPr id="84" name="Zaobljeni pravokutnik 83"/>
          <p:cNvSpPr/>
          <p:nvPr/>
        </p:nvSpPr>
        <p:spPr>
          <a:xfrm>
            <a:off x="683568" y="476672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11 sati</a:t>
            </a:r>
            <a:endParaRPr lang="hr-HR" dirty="0"/>
          </a:p>
        </p:txBody>
      </p:sp>
      <p:sp>
        <p:nvSpPr>
          <p:cNvPr id="85" name="Zaobljeni pravokutnik 84"/>
          <p:cNvSpPr/>
          <p:nvPr/>
        </p:nvSpPr>
        <p:spPr>
          <a:xfrm>
            <a:off x="5292080" y="3861048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8 sati</a:t>
            </a:r>
            <a:endParaRPr lang="hr-HR" dirty="0"/>
          </a:p>
        </p:txBody>
      </p:sp>
      <p:sp>
        <p:nvSpPr>
          <p:cNvPr id="86" name="Zaobljeni pravokutnik 85"/>
          <p:cNvSpPr/>
          <p:nvPr/>
        </p:nvSpPr>
        <p:spPr>
          <a:xfrm>
            <a:off x="3635896" y="404664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6 sati</a:t>
            </a:r>
            <a:endParaRPr lang="hr-HR" dirty="0"/>
          </a:p>
        </p:txBody>
      </p:sp>
      <p:sp>
        <p:nvSpPr>
          <p:cNvPr id="87" name="Zaobljeni pravokutnik 86"/>
          <p:cNvSpPr/>
          <p:nvPr/>
        </p:nvSpPr>
        <p:spPr>
          <a:xfrm>
            <a:off x="2915816" y="3933056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sat i 50 minuta</a:t>
            </a:r>
            <a:endParaRPr lang="hr-HR" dirty="0"/>
          </a:p>
        </p:txBody>
      </p:sp>
      <p:sp>
        <p:nvSpPr>
          <p:cNvPr id="88" name="Zaobljeni pravokutnik 87"/>
          <p:cNvSpPr/>
          <p:nvPr/>
        </p:nvSpPr>
        <p:spPr>
          <a:xfrm>
            <a:off x="611560" y="2492896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11 sat i 15 minuta</a:t>
            </a:r>
            <a:endParaRPr lang="hr-HR" dirty="0"/>
          </a:p>
        </p:txBody>
      </p:sp>
      <p:sp>
        <p:nvSpPr>
          <p:cNvPr id="89" name="Zaobljeni pravokutnik 88"/>
          <p:cNvSpPr/>
          <p:nvPr/>
        </p:nvSpPr>
        <p:spPr>
          <a:xfrm>
            <a:off x="7308304" y="2564904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3 sata i 30 minuta</a:t>
            </a:r>
            <a:endParaRPr lang="hr-HR" dirty="0"/>
          </a:p>
        </p:txBody>
      </p:sp>
      <p:sp>
        <p:nvSpPr>
          <p:cNvPr id="90" name="Zaobljeni pravokutnik 89"/>
          <p:cNvSpPr/>
          <p:nvPr/>
        </p:nvSpPr>
        <p:spPr>
          <a:xfrm>
            <a:off x="611560" y="4869160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10 sati i 10 minuta</a:t>
            </a:r>
            <a:endParaRPr lang="hr-HR" dirty="0"/>
          </a:p>
        </p:txBody>
      </p:sp>
      <p:pic>
        <p:nvPicPr>
          <p:cNvPr id="58" name="Slika 57"/>
          <p:cNvPicPr/>
          <p:nvPr/>
        </p:nvPicPr>
        <p:blipFill>
          <a:blip r:embed="rId5" cstate="print"/>
          <a:srcRect l="3243" t="2936" r="76937" b="76330"/>
          <a:stretch>
            <a:fillRect/>
          </a:stretch>
        </p:blipFill>
        <p:spPr bwMode="auto">
          <a:xfrm>
            <a:off x="4499992" y="566124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Slika 58"/>
          <p:cNvPicPr/>
          <p:nvPr/>
        </p:nvPicPr>
        <p:blipFill>
          <a:blip r:embed="rId5" cstate="print"/>
          <a:srcRect l="27027" t="4161" r="53514" b="76881"/>
          <a:stretch>
            <a:fillRect/>
          </a:stretch>
        </p:blipFill>
        <p:spPr bwMode="auto">
          <a:xfrm>
            <a:off x="7884368" y="54868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Slika 59"/>
          <p:cNvPicPr/>
          <p:nvPr/>
        </p:nvPicPr>
        <p:blipFill>
          <a:blip r:embed="rId5" cstate="print"/>
          <a:srcRect l="50450" t="3853" r="29550" b="76881"/>
          <a:stretch>
            <a:fillRect/>
          </a:stretch>
        </p:blipFill>
        <p:spPr bwMode="auto">
          <a:xfrm>
            <a:off x="755576" y="620688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Slika 61"/>
          <p:cNvPicPr/>
          <p:nvPr/>
        </p:nvPicPr>
        <p:blipFill>
          <a:blip r:embed="rId5" cstate="print"/>
          <a:srcRect l="26847" t="27156" r="54054" b="52661"/>
          <a:stretch>
            <a:fillRect/>
          </a:stretch>
        </p:blipFill>
        <p:spPr bwMode="auto">
          <a:xfrm>
            <a:off x="5436096" y="4005064"/>
            <a:ext cx="865634" cy="90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Slika 63"/>
          <p:cNvPicPr/>
          <p:nvPr/>
        </p:nvPicPr>
        <p:blipFill>
          <a:blip r:embed="rId5" cstate="print"/>
          <a:srcRect l="74414" t="76330" r="6487" b="4037"/>
          <a:stretch>
            <a:fillRect/>
          </a:stretch>
        </p:blipFill>
        <p:spPr bwMode="auto">
          <a:xfrm>
            <a:off x="3707904" y="54868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Slika 62"/>
          <p:cNvPicPr/>
          <p:nvPr/>
        </p:nvPicPr>
        <p:blipFill>
          <a:blip r:embed="rId5" cstate="print"/>
          <a:srcRect l="3423" t="76514" r="76937" b="4037"/>
          <a:stretch>
            <a:fillRect/>
          </a:stretch>
        </p:blipFill>
        <p:spPr bwMode="auto">
          <a:xfrm>
            <a:off x="5076056" y="234888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http://media.conrad.com/medias/global/ce/6000_6999/6700/6720/6724/672484_BB_01_FB.EPS_1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149080"/>
            <a:ext cx="869504" cy="869504"/>
          </a:xfrm>
          <a:prstGeom prst="rect">
            <a:avLst/>
          </a:prstGeom>
          <a:noFill/>
        </p:spPr>
      </p:pic>
      <p:pic>
        <p:nvPicPr>
          <p:cNvPr id="67" name="Slika 66" descr="C:\Users\Spomenka\Pictures\2011-08-08 SAT\SAT 001.jpg"/>
          <p:cNvPicPr/>
          <p:nvPr/>
        </p:nvPicPr>
        <p:blipFill>
          <a:blip r:embed="rId7" cstate="print">
            <a:grayscl/>
            <a:lum bright="-10000"/>
          </a:blip>
          <a:srcRect/>
          <a:stretch>
            <a:fillRect/>
          </a:stretch>
        </p:blipFill>
        <p:spPr bwMode="auto">
          <a:xfrm rot="10800000">
            <a:off x="683568" y="270892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Slika 60"/>
          <p:cNvPicPr/>
          <p:nvPr/>
        </p:nvPicPr>
        <p:blipFill>
          <a:blip r:embed="rId5" cstate="print"/>
          <a:srcRect l="73874" t="27339" r="7207" b="53028"/>
          <a:stretch>
            <a:fillRect/>
          </a:stretch>
        </p:blipFill>
        <p:spPr bwMode="auto">
          <a:xfrm>
            <a:off x="7380312" y="270892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https://encrypted-tbn3.gstatic.com/images?q=tbn:ANd9GcTap-FKuLe9cBi8r0vrupiS_6t4QdTVuHm9QlL6OCWY0Lsd9hLS"/>
          <p:cNvPicPr>
            <a:picLocks noChangeAspect="1" noChangeArrowheads="1"/>
          </p:cNvPicPr>
          <p:nvPr/>
        </p:nvPicPr>
        <p:blipFill>
          <a:blip r:embed="rId8" cstate="print"/>
          <a:srcRect l="29302" t="23625" r="12094" b="29126"/>
          <a:stretch>
            <a:fillRect/>
          </a:stretch>
        </p:blipFill>
        <p:spPr bwMode="auto">
          <a:xfrm>
            <a:off x="755576" y="5013176"/>
            <a:ext cx="864096" cy="864096"/>
          </a:xfrm>
          <a:prstGeom prst="rect">
            <a:avLst/>
          </a:prstGeom>
          <a:noFill/>
        </p:spPr>
      </p:pic>
      <p:sp>
        <p:nvSpPr>
          <p:cNvPr id="100" name="Zaobljeni pravokutnik 99"/>
          <p:cNvSpPr/>
          <p:nvPr/>
        </p:nvSpPr>
        <p:spPr>
          <a:xfrm>
            <a:off x="5292080" y="3861048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4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1" name="Zaobljeni pravokutnik 100"/>
          <p:cNvSpPr/>
          <p:nvPr/>
        </p:nvSpPr>
        <p:spPr>
          <a:xfrm>
            <a:off x="683568" y="476672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3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2" name="Zaobljeni pravokutnik 101"/>
          <p:cNvSpPr/>
          <p:nvPr/>
        </p:nvSpPr>
        <p:spPr>
          <a:xfrm>
            <a:off x="7740352" y="40466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2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3" name="Zaobljeni pravokutnik 102"/>
          <p:cNvSpPr/>
          <p:nvPr/>
        </p:nvSpPr>
        <p:spPr>
          <a:xfrm>
            <a:off x="4355976" y="5517232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1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4" name="Zaobljeni pravokutnik 103"/>
          <p:cNvSpPr/>
          <p:nvPr/>
        </p:nvSpPr>
        <p:spPr>
          <a:xfrm>
            <a:off x="4932040" y="2132856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6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5" name="Zaobljeni pravokutnik 104"/>
          <p:cNvSpPr/>
          <p:nvPr/>
        </p:nvSpPr>
        <p:spPr>
          <a:xfrm>
            <a:off x="2915816" y="3933056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7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6" name="Zaobljeni pravokutnik 105"/>
          <p:cNvSpPr/>
          <p:nvPr/>
        </p:nvSpPr>
        <p:spPr>
          <a:xfrm>
            <a:off x="611560" y="2492896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8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7" name="Zaobljeni pravokutnik 106"/>
          <p:cNvSpPr/>
          <p:nvPr/>
        </p:nvSpPr>
        <p:spPr>
          <a:xfrm>
            <a:off x="7308304" y="256490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9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8" name="Zaobljeni pravokutnik 107"/>
          <p:cNvSpPr/>
          <p:nvPr/>
        </p:nvSpPr>
        <p:spPr>
          <a:xfrm>
            <a:off x="611560" y="4869160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10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81" name="Zaobljeni pravokutnik 80"/>
          <p:cNvSpPr/>
          <p:nvPr/>
        </p:nvSpPr>
        <p:spPr>
          <a:xfrm>
            <a:off x="3635896" y="332656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5</a:t>
            </a:r>
            <a:endParaRPr lang="hr-H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7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nowy%20church,%20wooden%20church,%20snowy%20trees,%20cemetery,%20winter,%20snow%20149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0334" y="0"/>
            <a:ext cx="9244334" cy="6848053"/>
          </a:xfrm>
          <a:prstGeom prst="rect">
            <a:avLst/>
          </a:prstGeom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48680"/>
            <a:ext cx="798222" cy="8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Zaobljeni pravokutnik 78"/>
          <p:cNvSpPr/>
          <p:nvPr/>
        </p:nvSpPr>
        <p:spPr>
          <a:xfrm>
            <a:off x="4788024" y="2852936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 sata</a:t>
            </a:r>
            <a:endParaRPr lang="hr-HR" dirty="0"/>
          </a:p>
        </p:txBody>
      </p:sp>
      <p:sp>
        <p:nvSpPr>
          <p:cNvPr id="82" name="Zaobljeni pravokutnik 81"/>
          <p:cNvSpPr/>
          <p:nvPr/>
        </p:nvSpPr>
        <p:spPr>
          <a:xfrm>
            <a:off x="5436096" y="692696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sat i 30 minuta</a:t>
            </a:r>
            <a:endParaRPr lang="hr-HR" dirty="0"/>
          </a:p>
        </p:txBody>
      </p:sp>
      <p:sp>
        <p:nvSpPr>
          <p:cNvPr id="83" name="Zaobljeni pravokutnik 82"/>
          <p:cNvSpPr/>
          <p:nvPr/>
        </p:nvSpPr>
        <p:spPr>
          <a:xfrm>
            <a:off x="7884368" y="404664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9 sat i 30 minuta</a:t>
            </a:r>
            <a:endParaRPr lang="hr-HR" dirty="0"/>
          </a:p>
        </p:txBody>
      </p:sp>
      <p:sp>
        <p:nvSpPr>
          <p:cNvPr id="84" name="Zaobljeni pravokutnik 83"/>
          <p:cNvSpPr/>
          <p:nvPr/>
        </p:nvSpPr>
        <p:spPr>
          <a:xfrm>
            <a:off x="971600" y="4509120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11 sati</a:t>
            </a:r>
            <a:endParaRPr lang="hr-HR" dirty="0"/>
          </a:p>
        </p:txBody>
      </p:sp>
      <p:sp>
        <p:nvSpPr>
          <p:cNvPr id="85" name="Zaobljeni pravokutnik 84"/>
          <p:cNvSpPr/>
          <p:nvPr/>
        </p:nvSpPr>
        <p:spPr>
          <a:xfrm>
            <a:off x="7524328" y="2492896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8 sati</a:t>
            </a:r>
            <a:endParaRPr lang="hr-HR" dirty="0"/>
          </a:p>
        </p:txBody>
      </p:sp>
      <p:sp>
        <p:nvSpPr>
          <p:cNvPr id="86" name="Zaobljeni pravokutnik 85"/>
          <p:cNvSpPr/>
          <p:nvPr/>
        </p:nvSpPr>
        <p:spPr>
          <a:xfrm>
            <a:off x="7380312" y="4581128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6 sati</a:t>
            </a:r>
            <a:endParaRPr lang="hr-HR" dirty="0"/>
          </a:p>
        </p:txBody>
      </p:sp>
      <p:sp>
        <p:nvSpPr>
          <p:cNvPr id="87" name="Zaobljeni pravokutnik 86"/>
          <p:cNvSpPr/>
          <p:nvPr/>
        </p:nvSpPr>
        <p:spPr>
          <a:xfrm>
            <a:off x="2915816" y="3933056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sat i 50 minuta</a:t>
            </a:r>
            <a:endParaRPr lang="hr-HR" dirty="0"/>
          </a:p>
        </p:txBody>
      </p:sp>
      <p:sp>
        <p:nvSpPr>
          <p:cNvPr id="88" name="Zaobljeni pravokutnik 87"/>
          <p:cNvSpPr/>
          <p:nvPr/>
        </p:nvSpPr>
        <p:spPr>
          <a:xfrm>
            <a:off x="1331640" y="2348880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11 sat i 15 minuta</a:t>
            </a:r>
            <a:endParaRPr lang="hr-HR" dirty="0"/>
          </a:p>
        </p:txBody>
      </p:sp>
      <p:sp>
        <p:nvSpPr>
          <p:cNvPr id="89" name="Zaobljeni pravokutnik 88"/>
          <p:cNvSpPr/>
          <p:nvPr/>
        </p:nvSpPr>
        <p:spPr>
          <a:xfrm>
            <a:off x="3203848" y="980728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3 sata i 30 minuta</a:t>
            </a:r>
            <a:endParaRPr lang="hr-HR" dirty="0"/>
          </a:p>
        </p:txBody>
      </p:sp>
      <p:sp>
        <p:nvSpPr>
          <p:cNvPr id="90" name="Zaobljeni pravokutnik 89"/>
          <p:cNvSpPr/>
          <p:nvPr/>
        </p:nvSpPr>
        <p:spPr>
          <a:xfrm>
            <a:off x="539552" y="620688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10 sati i 10 minuta</a:t>
            </a:r>
            <a:endParaRPr lang="hr-HR" dirty="0"/>
          </a:p>
        </p:txBody>
      </p:sp>
      <p:pic>
        <p:nvPicPr>
          <p:cNvPr id="58" name="Slika 57"/>
          <p:cNvPicPr/>
          <p:nvPr/>
        </p:nvPicPr>
        <p:blipFill>
          <a:blip r:embed="rId5" cstate="print"/>
          <a:srcRect l="3243" t="2936" r="76937" b="76330"/>
          <a:stretch>
            <a:fillRect/>
          </a:stretch>
        </p:blipFill>
        <p:spPr bwMode="auto">
          <a:xfrm>
            <a:off x="4932040" y="299695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Slika 58"/>
          <p:cNvPicPr/>
          <p:nvPr/>
        </p:nvPicPr>
        <p:blipFill>
          <a:blip r:embed="rId5" cstate="print"/>
          <a:srcRect l="27027" t="4161" r="53514" b="76881"/>
          <a:stretch>
            <a:fillRect/>
          </a:stretch>
        </p:blipFill>
        <p:spPr bwMode="auto">
          <a:xfrm>
            <a:off x="8028384" y="54868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Slika 59"/>
          <p:cNvPicPr/>
          <p:nvPr/>
        </p:nvPicPr>
        <p:blipFill>
          <a:blip r:embed="rId5" cstate="print"/>
          <a:srcRect l="50450" t="3853" r="29550" b="76881"/>
          <a:stretch>
            <a:fillRect/>
          </a:stretch>
        </p:blipFill>
        <p:spPr bwMode="auto">
          <a:xfrm>
            <a:off x="1043608" y="465313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Slika 61"/>
          <p:cNvPicPr/>
          <p:nvPr/>
        </p:nvPicPr>
        <p:blipFill>
          <a:blip r:embed="rId5" cstate="print"/>
          <a:srcRect l="26847" t="27156" r="54054" b="52661"/>
          <a:stretch>
            <a:fillRect/>
          </a:stretch>
        </p:blipFill>
        <p:spPr bwMode="auto">
          <a:xfrm>
            <a:off x="7596336" y="2636912"/>
            <a:ext cx="865634" cy="90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Slika 63"/>
          <p:cNvPicPr/>
          <p:nvPr/>
        </p:nvPicPr>
        <p:blipFill>
          <a:blip r:embed="rId5" cstate="print"/>
          <a:srcRect l="74414" t="76330" r="6487" b="4037"/>
          <a:stretch>
            <a:fillRect/>
          </a:stretch>
        </p:blipFill>
        <p:spPr bwMode="auto">
          <a:xfrm>
            <a:off x="7524328" y="472514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Slika 62"/>
          <p:cNvPicPr/>
          <p:nvPr/>
        </p:nvPicPr>
        <p:blipFill>
          <a:blip r:embed="rId5" cstate="print"/>
          <a:srcRect l="3423" t="76514" r="76937" b="4037"/>
          <a:stretch>
            <a:fillRect/>
          </a:stretch>
        </p:blipFill>
        <p:spPr bwMode="auto">
          <a:xfrm>
            <a:off x="5580112" y="836712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http://media.conrad.com/medias/global/ce/6000_6999/6700/6720/6724/672484_BB_01_FB.EPS_1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149080"/>
            <a:ext cx="869504" cy="869504"/>
          </a:xfrm>
          <a:prstGeom prst="rect">
            <a:avLst/>
          </a:prstGeom>
          <a:noFill/>
        </p:spPr>
      </p:pic>
      <p:pic>
        <p:nvPicPr>
          <p:cNvPr id="67" name="Slika 66" descr="C:\Users\Spomenka\Pictures\2011-08-08 SAT\SAT 001.jpg"/>
          <p:cNvPicPr/>
          <p:nvPr/>
        </p:nvPicPr>
        <p:blipFill>
          <a:blip r:embed="rId7" cstate="print">
            <a:grayscl/>
            <a:lum bright="-10000"/>
          </a:blip>
          <a:srcRect/>
          <a:stretch>
            <a:fillRect/>
          </a:stretch>
        </p:blipFill>
        <p:spPr bwMode="auto">
          <a:xfrm rot="10800000">
            <a:off x="1403648" y="256490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Slika 60"/>
          <p:cNvPicPr/>
          <p:nvPr/>
        </p:nvPicPr>
        <p:blipFill>
          <a:blip r:embed="rId5" cstate="print"/>
          <a:srcRect l="73874" t="27339" r="7207" b="53028"/>
          <a:stretch>
            <a:fillRect/>
          </a:stretch>
        </p:blipFill>
        <p:spPr bwMode="auto">
          <a:xfrm>
            <a:off x="3347864" y="112474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https://encrypted-tbn3.gstatic.com/images?q=tbn:ANd9GcTap-FKuLe9cBi8r0vrupiS_6t4QdTVuHm9QlL6OCWY0Lsd9hLS"/>
          <p:cNvPicPr>
            <a:picLocks noChangeAspect="1" noChangeArrowheads="1"/>
          </p:cNvPicPr>
          <p:nvPr/>
        </p:nvPicPr>
        <p:blipFill>
          <a:blip r:embed="rId8" cstate="print"/>
          <a:srcRect l="29302" t="23625" r="12094" b="29126"/>
          <a:stretch>
            <a:fillRect/>
          </a:stretch>
        </p:blipFill>
        <p:spPr bwMode="auto">
          <a:xfrm>
            <a:off x="611560" y="764704"/>
            <a:ext cx="864096" cy="864096"/>
          </a:xfrm>
          <a:prstGeom prst="rect">
            <a:avLst/>
          </a:prstGeom>
          <a:noFill/>
        </p:spPr>
      </p:pic>
      <p:sp>
        <p:nvSpPr>
          <p:cNvPr id="100" name="Zaobljeni pravokutnik 99"/>
          <p:cNvSpPr/>
          <p:nvPr/>
        </p:nvSpPr>
        <p:spPr>
          <a:xfrm>
            <a:off x="7524328" y="2492896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4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1" name="Zaobljeni pravokutnik 100"/>
          <p:cNvSpPr/>
          <p:nvPr/>
        </p:nvSpPr>
        <p:spPr>
          <a:xfrm>
            <a:off x="971600" y="4437112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3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2" name="Zaobljeni pravokutnik 101"/>
          <p:cNvSpPr/>
          <p:nvPr/>
        </p:nvSpPr>
        <p:spPr>
          <a:xfrm>
            <a:off x="7884368" y="40466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2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3" name="Zaobljeni pravokutnik 102"/>
          <p:cNvSpPr/>
          <p:nvPr/>
        </p:nvSpPr>
        <p:spPr>
          <a:xfrm>
            <a:off x="4788024" y="2852936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1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4" name="Zaobljeni pravokutnik 103"/>
          <p:cNvSpPr/>
          <p:nvPr/>
        </p:nvSpPr>
        <p:spPr>
          <a:xfrm>
            <a:off x="5436096" y="692696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6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5" name="Zaobljeni pravokutnik 104"/>
          <p:cNvSpPr/>
          <p:nvPr/>
        </p:nvSpPr>
        <p:spPr>
          <a:xfrm>
            <a:off x="2915816" y="3933056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7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6" name="Zaobljeni pravokutnik 105"/>
          <p:cNvSpPr/>
          <p:nvPr/>
        </p:nvSpPr>
        <p:spPr>
          <a:xfrm>
            <a:off x="1331640" y="2276872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8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7" name="Zaobljeni pravokutnik 106"/>
          <p:cNvSpPr/>
          <p:nvPr/>
        </p:nvSpPr>
        <p:spPr>
          <a:xfrm>
            <a:off x="3203848" y="980728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9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8" name="Zaobljeni pravokutnik 107"/>
          <p:cNvSpPr/>
          <p:nvPr/>
        </p:nvSpPr>
        <p:spPr>
          <a:xfrm>
            <a:off x="539552" y="620688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10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81" name="Zaobljeni pravokutnik 80"/>
          <p:cNvSpPr/>
          <p:nvPr/>
        </p:nvSpPr>
        <p:spPr>
          <a:xfrm>
            <a:off x="7380312" y="4509120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5</a:t>
            </a:r>
            <a:endParaRPr lang="hr-H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7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nowy%20church,%20wooden%20church,%20snowy%20trees,%20cemetery,%20winter,%20snow%20149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0334" y="0"/>
            <a:ext cx="9244334" cy="6848053"/>
          </a:xfrm>
          <a:prstGeom prst="rect">
            <a:avLst/>
          </a:prstGeom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76672"/>
            <a:ext cx="798222" cy="8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Zaobljeni pravokutnik 78"/>
          <p:cNvSpPr/>
          <p:nvPr/>
        </p:nvSpPr>
        <p:spPr>
          <a:xfrm>
            <a:off x="4788024" y="2852936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 sata</a:t>
            </a:r>
            <a:endParaRPr lang="hr-HR" dirty="0"/>
          </a:p>
        </p:txBody>
      </p:sp>
      <p:sp>
        <p:nvSpPr>
          <p:cNvPr id="82" name="Zaobljeni pravokutnik 81"/>
          <p:cNvSpPr/>
          <p:nvPr/>
        </p:nvSpPr>
        <p:spPr>
          <a:xfrm>
            <a:off x="7740352" y="1988840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sat i 30 minuta</a:t>
            </a:r>
            <a:endParaRPr lang="hr-HR" dirty="0"/>
          </a:p>
        </p:txBody>
      </p:sp>
      <p:sp>
        <p:nvSpPr>
          <p:cNvPr id="83" name="Zaobljeni pravokutnik 82"/>
          <p:cNvSpPr/>
          <p:nvPr/>
        </p:nvSpPr>
        <p:spPr>
          <a:xfrm>
            <a:off x="611560" y="4725144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9 sat i 30 minuta</a:t>
            </a:r>
            <a:endParaRPr lang="hr-HR" dirty="0"/>
          </a:p>
        </p:txBody>
      </p:sp>
      <p:sp>
        <p:nvSpPr>
          <p:cNvPr id="84" name="Zaobljeni pravokutnik 83"/>
          <p:cNvSpPr/>
          <p:nvPr/>
        </p:nvSpPr>
        <p:spPr>
          <a:xfrm>
            <a:off x="2195736" y="2852936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11 sati</a:t>
            </a:r>
            <a:endParaRPr lang="hr-HR" dirty="0"/>
          </a:p>
        </p:txBody>
      </p:sp>
      <p:sp>
        <p:nvSpPr>
          <p:cNvPr id="85" name="Zaobljeni pravokutnik 84"/>
          <p:cNvSpPr/>
          <p:nvPr/>
        </p:nvSpPr>
        <p:spPr>
          <a:xfrm>
            <a:off x="2339752" y="332656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8 sati</a:t>
            </a:r>
            <a:endParaRPr lang="hr-HR" dirty="0"/>
          </a:p>
        </p:txBody>
      </p:sp>
      <p:sp>
        <p:nvSpPr>
          <p:cNvPr id="86" name="Zaobljeni pravokutnik 85"/>
          <p:cNvSpPr/>
          <p:nvPr/>
        </p:nvSpPr>
        <p:spPr>
          <a:xfrm>
            <a:off x="539552" y="2276872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6 sati</a:t>
            </a:r>
            <a:endParaRPr lang="hr-HR" dirty="0"/>
          </a:p>
        </p:txBody>
      </p:sp>
      <p:sp>
        <p:nvSpPr>
          <p:cNvPr id="87" name="Zaobljeni pravokutnik 86"/>
          <p:cNvSpPr/>
          <p:nvPr/>
        </p:nvSpPr>
        <p:spPr>
          <a:xfrm>
            <a:off x="3707904" y="4581128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sat i 50 minuta</a:t>
            </a:r>
            <a:endParaRPr lang="hr-HR" dirty="0"/>
          </a:p>
        </p:txBody>
      </p:sp>
      <p:sp>
        <p:nvSpPr>
          <p:cNvPr id="88" name="Zaobljeni pravokutnik 87"/>
          <p:cNvSpPr/>
          <p:nvPr/>
        </p:nvSpPr>
        <p:spPr>
          <a:xfrm>
            <a:off x="6012160" y="548680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11 sat i 15 minuta</a:t>
            </a:r>
            <a:endParaRPr lang="hr-HR" dirty="0"/>
          </a:p>
        </p:txBody>
      </p:sp>
      <p:sp>
        <p:nvSpPr>
          <p:cNvPr id="89" name="Zaobljeni pravokutnik 88"/>
          <p:cNvSpPr/>
          <p:nvPr/>
        </p:nvSpPr>
        <p:spPr>
          <a:xfrm>
            <a:off x="6300192" y="3140968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3 sata i 30 minuta</a:t>
            </a:r>
            <a:endParaRPr lang="hr-HR" dirty="0"/>
          </a:p>
        </p:txBody>
      </p:sp>
      <p:sp>
        <p:nvSpPr>
          <p:cNvPr id="90" name="Zaobljeni pravokutnik 89"/>
          <p:cNvSpPr/>
          <p:nvPr/>
        </p:nvSpPr>
        <p:spPr>
          <a:xfrm>
            <a:off x="539552" y="620688"/>
            <a:ext cx="1080120" cy="1152128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10 sati i 10 minuta</a:t>
            </a:r>
            <a:endParaRPr lang="hr-HR" dirty="0"/>
          </a:p>
        </p:txBody>
      </p:sp>
      <p:pic>
        <p:nvPicPr>
          <p:cNvPr id="58" name="Slika 57"/>
          <p:cNvPicPr/>
          <p:nvPr/>
        </p:nvPicPr>
        <p:blipFill>
          <a:blip r:embed="rId5" cstate="print"/>
          <a:srcRect l="3243" t="2936" r="76937" b="76330"/>
          <a:stretch>
            <a:fillRect/>
          </a:stretch>
        </p:blipFill>
        <p:spPr bwMode="auto">
          <a:xfrm>
            <a:off x="4932040" y="299695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Slika 58"/>
          <p:cNvPicPr/>
          <p:nvPr/>
        </p:nvPicPr>
        <p:blipFill>
          <a:blip r:embed="rId5" cstate="print"/>
          <a:srcRect l="27027" t="4161" r="53514" b="76881"/>
          <a:stretch>
            <a:fillRect/>
          </a:stretch>
        </p:blipFill>
        <p:spPr bwMode="auto">
          <a:xfrm>
            <a:off x="755576" y="486916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Slika 59"/>
          <p:cNvPicPr/>
          <p:nvPr/>
        </p:nvPicPr>
        <p:blipFill>
          <a:blip r:embed="rId5" cstate="print"/>
          <a:srcRect l="50450" t="3853" r="29550" b="76881"/>
          <a:stretch>
            <a:fillRect/>
          </a:stretch>
        </p:blipFill>
        <p:spPr bwMode="auto">
          <a:xfrm>
            <a:off x="2267744" y="2996952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Slika 61"/>
          <p:cNvPicPr/>
          <p:nvPr/>
        </p:nvPicPr>
        <p:blipFill>
          <a:blip r:embed="rId5" cstate="print"/>
          <a:srcRect l="26847" t="27156" r="54054" b="52661"/>
          <a:stretch>
            <a:fillRect/>
          </a:stretch>
        </p:blipFill>
        <p:spPr bwMode="auto">
          <a:xfrm>
            <a:off x="2483768" y="476672"/>
            <a:ext cx="865634" cy="90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Slika 63"/>
          <p:cNvPicPr/>
          <p:nvPr/>
        </p:nvPicPr>
        <p:blipFill>
          <a:blip r:embed="rId5" cstate="print"/>
          <a:srcRect l="74414" t="76330" r="6487" b="4037"/>
          <a:stretch>
            <a:fillRect/>
          </a:stretch>
        </p:blipFill>
        <p:spPr bwMode="auto">
          <a:xfrm>
            <a:off x="611560" y="242088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Slika 62"/>
          <p:cNvPicPr/>
          <p:nvPr/>
        </p:nvPicPr>
        <p:blipFill>
          <a:blip r:embed="rId5" cstate="print"/>
          <a:srcRect l="3423" t="76514" r="76937" b="4037"/>
          <a:stretch>
            <a:fillRect/>
          </a:stretch>
        </p:blipFill>
        <p:spPr bwMode="auto">
          <a:xfrm>
            <a:off x="7812360" y="220486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http://media.conrad.com/medias/global/ce/6000_6999/6700/6720/6724/672484_BB_01_FB.EPS_1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725144"/>
            <a:ext cx="869504" cy="869504"/>
          </a:xfrm>
          <a:prstGeom prst="rect">
            <a:avLst/>
          </a:prstGeom>
          <a:noFill/>
        </p:spPr>
      </p:pic>
      <p:pic>
        <p:nvPicPr>
          <p:cNvPr id="67" name="Slika 66" descr="C:\Users\Spomenka\Pictures\2011-08-08 SAT\SAT 001.jpg"/>
          <p:cNvPicPr/>
          <p:nvPr/>
        </p:nvPicPr>
        <p:blipFill>
          <a:blip r:embed="rId7" cstate="print">
            <a:grayscl/>
            <a:lum bright="-10000"/>
          </a:blip>
          <a:srcRect/>
          <a:stretch>
            <a:fillRect/>
          </a:stretch>
        </p:blipFill>
        <p:spPr bwMode="auto">
          <a:xfrm rot="10800000">
            <a:off x="6084168" y="692696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Slika 60"/>
          <p:cNvPicPr/>
          <p:nvPr/>
        </p:nvPicPr>
        <p:blipFill>
          <a:blip r:embed="rId5" cstate="print"/>
          <a:srcRect l="73874" t="27339" r="7207" b="53028"/>
          <a:stretch>
            <a:fillRect/>
          </a:stretch>
        </p:blipFill>
        <p:spPr bwMode="auto">
          <a:xfrm>
            <a:off x="6444208" y="328498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https://encrypted-tbn3.gstatic.com/images?q=tbn:ANd9GcTap-FKuLe9cBi8r0vrupiS_6t4QdTVuHm9QlL6OCWY0Lsd9hLS"/>
          <p:cNvPicPr>
            <a:picLocks noChangeAspect="1" noChangeArrowheads="1"/>
          </p:cNvPicPr>
          <p:nvPr/>
        </p:nvPicPr>
        <p:blipFill>
          <a:blip r:embed="rId8" cstate="print"/>
          <a:srcRect l="29302" t="23625" r="12094" b="29126"/>
          <a:stretch>
            <a:fillRect/>
          </a:stretch>
        </p:blipFill>
        <p:spPr bwMode="auto">
          <a:xfrm>
            <a:off x="611560" y="764704"/>
            <a:ext cx="864096" cy="864096"/>
          </a:xfrm>
          <a:prstGeom prst="rect">
            <a:avLst/>
          </a:prstGeom>
          <a:noFill/>
        </p:spPr>
      </p:pic>
      <p:sp>
        <p:nvSpPr>
          <p:cNvPr id="100" name="Zaobljeni pravokutnik 99"/>
          <p:cNvSpPr/>
          <p:nvPr/>
        </p:nvSpPr>
        <p:spPr>
          <a:xfrm>
            <a:off x="2339752" y="260648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4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1" name="Zaobljeni pravokutnik 100"/>
          <p:cNvSpPr/>
          <p:nvPr/>
        </p:nvSpPr>
        <p:spPr>
          <a:xfrm>
            <a:off x="2195736" y="2852936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3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2" name="Zaobljeni pravokutnik 101"/>
          <p:cNvSpPr/>
          <p:nvPr/>
        </p:nvSpPr>
        <p:spPr>
          <a:xfrm>
            <a:off x="611560" y="472514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2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3" name="Zaobljeni pravokutnik 102"/>
          <p:cNvSpPr/>
          <p:nvPr/>
        </p:nvSpPr>
        <p:spPr>
          <a:xfrm>
            <a:off x="4788024" y="2852936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1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4" name="Zaobljeni pravokutnik 103"/>
          <p:cNvSpPr/>
          <p:nvPr/>
        </p:nvSpPr>
        <p:spPr>
          <a:xfrm>
            <a:off x="7740352" y="1988840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6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5" name="Zaobljeni pravokutnik 104"/>
          <p:cNvSpPr/>
          <p:nvPr/>
        </p:nvSpPr>
        <p:spPr>
          <a:xfrm>
            <a:off x="3707904" y="4509120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7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6" name="Zaobljeni pravokutnik 105"/>
          <p:cNvSpPr/>
          <p:nvPr/>
        </p:nvSpPr>
        <p:spPr>
          <a:xfrm>
            <a:off x="6012160" y="548680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8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7" name="Zaobljeni pravokutnik 106"/>
          <p:cNvSpPr/>
          <p:nvPr/>
        </p:nvSpPr>
        <p:spPr>
          <a:xfrm>
            <a:off x="6300192" y="3140968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9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08" name="Zaobljeni pravokutnik 107"/>
          <p:cNvSpPr/>
          <p:nvPr/>
        </p:nvSpPr>
        <p:spPr>
          <a:xfrm>
            <a:off x="539552" y="620688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10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81" name="Zaobljeni pravokutnik 80"/>
          <p:cNvSpPr/>
          <p:nvPr/>
        </p:nvSpPr>
        <p:spPr>
          <a:xfrm>
            <a:off x="539552" y="2204864"/>
            <a:ext cx="108012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5</a:t>
            </a:r>
            <a:endParaRPr lang="hr-H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7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pptbackgrounds.net/uploads/book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34" y="476672"/>
            <a:ext cx="8224792" cy="576064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4139952" y="51571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Spomenka Horvat, </a:t>
            </a:r>
            <a:r>
              <a:rPr lang="hr-HR" dirty="0" err="1" smtClean="0"/>
              <a:t>prof</a:t>
            </a:r>
            <a:r>
              <a:rPr lang="hr-HR" dirty="0" smtClean="0"/>
              <a:t>. </a:t>
            </a:r>
          </a:p>
          <a:p>
            <a:r>
              <a:rPr lang="hr-HR" dirty="0" smtClean="0"/>
              <a:t>učiteljica u PB-u</a:t>
            </a:r>
            <a:endParaRPr lang="hr-HR" dirty="0"/>
          </a:p>
        </p:txBody>
      </p:sp>
      <p:pic>
        <p:nvPicPr>
          <p:cNvPr id="4" name="Slika 3" descr="MH900230618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1196752"/>
            <a:ext cx="3095625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262</Words>
  <Application>Microsoft Office PowerPoint</Application>
  <PresentationFormat>Prikaz na zaslonu (4:3)</PresentationFormat>
  <Paragraphs>104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Koliko je sati?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Spomenka</dc:creator>
  <cp:lastModifiedBy>Spomenka</cp:lastModifiedBy>
  <cp:revision>22</cp:revision>
  <dcterms:created xsi:type="dcterms:W3CDTF">2013-12-06T20:11:19Z</dcterms:created>
  <dcterms:modified xsi:type="dcterms:W3CDTF">2013-12-06T23:39:41Z</dcterms:modified>
</cp:coreProperties>
</file>