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71" r:id="rId13"/>
    <p:sldId id="272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8" d="100"/>
          <a:sy n="78" d="100"/>
        </p:scale>
        <p:origin x="-2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2176-EF23-4FA6-933E-BCDC5A559C24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C1A4-BB1C-423E-A228-B932BF3F114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657534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565A-780F-44A9-B843-C5EB0CFEEC6A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0DEC-2C89-4C35-B47B-CF8951B745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811525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B1C7-A757-4CBB-B409-A854CF8AFA53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AD843-9A63-4A62-8183-090F86927A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98283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12AD-D5BF-4B85-BDD0-CCBAD897BCF7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A7A3-3546-489D-816C-CD31DE1CA8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285561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811C-724F-4473-8BD7-2BFF0A012AE6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8359-83C6-472C-9043-5A4A095676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04112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7D68-EDEC-4EED-AB38-29114B6CBA29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B9619-A6DA-41C3-BB33-5C9E9F0FB8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7622814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5B5E-8896-458D-B58C-31F8FEA760AF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3123-B131-45C8-B8AA-6D5FD81F41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9252264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62BE-FAFA-4A15-979D-5D2F3FF6C874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1021-14DE-4B26-B846-DA26DB4A146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40933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395F-04DC-4AA2-82AC-A8C7E43CC26E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2BFC-7558-4151-B43F-5B2EEB778B0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468332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F8A79-DB45-4D2E-8668-FCAD76E8D719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A498-691B-4ABC-9542-48CF9C1156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610786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DE11-E966-4DE3-BF4E-033314CCCDE0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74C8-F8CD-44EF-A2E0-9EB083E041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8555504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C3033-7EFB-4936-B370-4E39EB8E8309}" type="datetimeFigureOut">
              <a:rPr lang="hr-HR"/>
              <a:pPr>
                <a:defRPr/>
              </a:pPr>
              <a:t>4.4.2015.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07E9A-9777-4050-A6FC-F4589665A9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VARAŽDINSKA ŽUPANIJA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5733256"/>
            <a:ext cx="3312368" cy="33759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Anita, V. </a:t>
            </a:r>
            <a:r>
              <a:rPr lang="hr-HR" dirty="0" err="1" smtClean="0"/>
              <a:t>Bukovec</a:t>
            </a:r>
            <a:endParaRPr lang="hr-HR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Podneblje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Varaždinska županija ima umjereno kontinentalnu klimu.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Proljeća su ugodno topla, s temperaturom oko 10° 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Ljeta su topla, ne prevruća. Najtopliji mjesec je srpanj.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Jeseni su nešto toplije od proljeća.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Zime su umjereno hladne, sa snijegom. Najhladniji mjesec je siječanj.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Biljni i životinjski svijet</a:t>
            </a: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Najviše ima bjelogoričnih šuma (bukva, hrast, grab).</a:t>
            </a:r>
          </a:p>
          <a:p>
            <a:pPr eaLnBrk="1" hangingPunct="1"/>
            <a:r>
              <a:rPr lang="hr-HR" altLang="sr-Latn-RS" smtClean="0"/>
              <a:t>Mjestimično rastu i crnogorične šume (smreka, jela, bor).</a:t>
            </a:r>
          </a:p>
          <a:p>
            <a:pPr eaLnBrk="1" hangingPunct="1"/>
            <a:r>
              <a:rPr lang="hr-HR" altLang="sr-Latn-RS" smtClean="0"/>
              <a:t>Životinjski svijet u šumama je vrlo raznolik, a od sisavaca tu se mogu naći jelen, srna, divlja svinja, jazavac, lisica, kuna i divlja mačka.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Gospodarstvo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POLJOPRIVREDA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Ratarstvo: kukuruz, pšenica, ječam, uljana repica, šećerna repa…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Povrtlarstvo: krumpir, kupus, kelj, paprika, rajčica, mrkva, cvjetača…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Voćarstvo: šljive, jabuke, orasi, kruške, trešnje, breskve, višnje…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Vinogradarstvo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Stočarstvo: perad, svinje, krave, koze…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433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INDUSTRIJA</a:t>
            </a:r>
          </a:p>
          <a:p>
            <a:pPr eaLnBrk="1" hangingPunct="1"/>
            <a:r>
              <a:rPr lang="hr-HR" altLang="sr-Latn-RS" smtClean="0"/>
              <a:t>Tekstilna industrija</a:t>
            </a:r>
          </a:p>
          <a:p>
            <a:pPr eaLnBrk="1" hangingPunct="1"/>
            <a:r>
              <a:rPr lang="hr-HR" altLang="sr-Latn-RS" smtClean="0"/>
              <a:t>Prehrambena industrija</a:t>
            </a:r>
          </a:p>
          <a:p>
            <a:pPr eaLnBrk="1" hangingPunct="1"/>
            <a:r>
              <a:rPr lang="hr-HR" altLang="sr-Latn-RS" smtClean="0"/>
              <a:t>Metalna industrija</a:t>
            </a:r>
          </a:p>
          <a:p>
            <a:pPr eaLnBrk="1" hangingPunct="1"/>
            <a:r>
              <a:rPr lang="hr-HR" altLang="sr-Latn-RS" smtClean="0"/>
              <a:t>Kožna industrija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Prirodne znamenitosti Varaždinske županije</a:t>
            </a:r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Varaždinsko 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smtClean="0"/>
              <a:t>    groblje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35798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Šetalište Vatroslava Jagića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58832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741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Arboretum Opeka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49500"/>
            <a:ext cx="52101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Kulturno-povijesni spomenici i ustanove</a:t>
            </a:r>
          </a:p>
        </p:txBody>
      </p:sp>
      <p:sp>
        <p:nvSpPr>
          <p:cNvPr id="1843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Stari grad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20938"/>
            <a:ext cx="4922837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1945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Hrvatsko narodno kazalište</a:t>
            </a:r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92375"/>
            <a:ext cx="67691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048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Gradska vijećnica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49500"/>
            <a:ext cx="48958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3075" name="Picture 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549275"/>
            <a:ext cx="5529263" cy="5576888"/>
          </a:xfr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 </a:t>
            </a:r>
          </a:p>
        </p:txBody>
      </p:sp>
      <p:sp>
        <p:nvSpPr>
          <p:cNvPr id="21507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Palače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324008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29749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32242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309721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Crkve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316865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73463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860800"/>
            <a:ext cx="32829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3555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408737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Dvorci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2609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3344862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6338"/>
            <a:ext cx="326548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3810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kstniOkvir 9"/>
          <p:cNvSpPr txBox="1">
            <a:spLocks noChangeArrowheads="1"/>
          </p:cNvSpPr>
          <p:nvPr/>
        </p:nvSpPr>
        <p:spPr bwMode="auto">
          <a:xfrm>
            <a:off x="5940425" y="3284538"/>
            <a:ext cx="1871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200"/>
              <a:t>Ludbreg</a:t>
            </a:r>
          </a:p>
        </p:txBody>
      </p:sp>
      <p:sp>
        <p:nvSpPr>
          <p:cNvPr id="23561" name="TekstniOkvir 10"/>
          <p:cNvSpPr txBox="1">
            <a:spLocks noChangeArrowheads="1"/>
          </p:cNvSpPr>
          <p:nvPr/>
        </p:nvSpPr>
        <p:spPr bwMode="auto">
          <a:xfrm>
            <a:off x="1619250" y="6308725"/>
            <a:ext cx="1512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200"/>
              <a:t>Martijanec</a:t>
            </a:r>
          </a:p>
        </p:txBody>
      </p:sp>
      <p:sp>
        <p:nvSpPr>
          <p:cNvPr id="23562" name="TekstniOkvir 11"/>
          <p:cNvSpPr txBox="1">
            <a:spLocks noChangeArrowheads="1"/>
          </p:cNvSpPr>
          <p:nvPr/>
        </p:nvSpPr>
        <p:spPr bwMode="auto">
          <a:xfrm>
            <a:off x="2124075" y="3284538"/>
            <a:ext cx="1584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200"/>
              <a:t>Veliki Bukovec</a:t>
            </a:r>
          </a:p>
        </p:txBody>
      </p:sp>
      <p:sp>
        <p:nvSpPr>
          <p:cNvPr id="23563" name="TekstniOkvir 12"/>
          <p:cNvSpPr txBox="1">
            <a:spLocks noChangeArrowheads="1"/>
          </p:cNvSpPr>
          <p:nvPr/>
        </p:nvSpPr>
        <p:spPr bwMode="auto">
          <a:xfrm>
            <a:off x="5795963" y="6308725"/>
            <a:ext cx="1152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200"/>
              <a:t>Vinica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420938"/>
            <a:ext cx="3790950" cy="2857500"/>
          </a:xfrm>
          <a:noFill/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5575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kstniOkvir 5"/>
          <p:cNvSpPr txBox="1">
            <a:spLocks noChangeArrowheads="1"/>
          </p:cNvSpPr>
          <p:nvPr/>
        </p:nvSpPr>
        <p:spPr bwMode="auto">
          <a:xfrm>
            <a:off x="5795963" y="3429000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200"/>
              <a:t>Maruševec</a:t>
            </a:r>
          </a:p>
        </p:txBody>
      </p:sp>
      <p:sp>
        <p:nvSpPr>
          <p:cNvPr id="24582" name="TekstniOkvir 6"/>
          <p:cNvSpPr txBox="1">
            <a:spLocks noChangeArrowheads="1"/>
          </p:cNvSpPr>
          <p:nvPr/>
        </p:nvSpPr>
        <p:spPr bwMode="auto">
          <a:xfrm>
            <a:off x="1692275" y="5516563"/>
            <a:ext cx="1511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1200"/>
              <a:t>Trakošćan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2560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Grad Varaždin poznat je kao grad baroka, glazbe i cvijeća.</a:t>
            </a:r>
          </a:p>
          <a:p>
            <a:pPr eaLnBrk="1" hangingPunct="1"/>
            <a:r>
              <a:rPr lang="hr-HR" altLang="sr-Latn-RS" smtClean="0"/>
              <a:t>Varaždinske barokne večeri i Špancirfest</a:t>
            </a:r>
          </a:p>
          <a:p>
            <a:pPr eaLnBrk="1" hangingPunct="1"/>
            <a:endParaRPr lang="hr-HR" altLang="sr-Latn-RS" smtClean="0"/>
          </a:p>
          <a:p>
            <a:pPr eaLnBrk="1" hangingPunct="1"/>
            <a:endParaRPr lang="hr-HR" altLang="sr-Latn-RS" smtClean="0"/>
          </a:p>
          <a:p>
            <a:pPr eaLnBrk="1" hangingPunct="1">
              <a:buFont typeface="Arial" charset="0"/>
              <a:buNone/>
            </a:pPr>
            <a:endParaRPr lang="hr-HR" altLang="sr-Latn-RS" smtClean="0"/>
          </a:p>
        </p:txBody>
      </p:sp>
      <p:pic>
        <p:nvPicPr>
          <p:cNvPr id="25604" name="Slika 7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65400"/>
            <a:ext cx="33131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34607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Položaj i veličina</a:t>
            </a:r>
          </a:p>
        </p:txBody>
      </p:sp>
      <p:sp>
        <p:nvSpPr>
          <p:cNvPr id="409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Varaždinska županija je treća najmanja županija u Hrvatskoj.</a:t>
            </a:r>
          </a:p>
          <a:p>
            <a:pPr eaLnBrk="1" hangingPunct="1"/>
            <a:r>
              <a:rPr lang="hr-HR" altLang="sr-Latn-RS" smtClean="0"/>
              <a:t>Smještena je na sjeverozapadu Republike Hrvatske.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Varaždinsku županiju omeđuju Međimurska, Koprivničko-križevačka, Zagrebačka i Krapinsko-zagorska županija.</a:t>
            </a:r>
          </a:p>
          <a:p>
            <a:pPr eaLnBrk="1" hangingPunct="1"/>
            <a:r>
              <a:rPr lang="hr-HR" altLang="sr-Latn-RS" smtClean="0"/>
              <a:t>Na zapadu je susjedna država Slovenija.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052513"/>
            <a:ext cx="7148512" cy="4683125"/>
          </a:xfr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Varaždinska županija ima 301 naselje, 6 gradova i 22 općine.</a:t>
            </a:r>
          </a:p>
          <a:p>
            <a:pPr eaLnBrk="1" hangingPunct="1"/>
            <a:r>
              <a:rPr lang="hr-HR" altLang="sr-Latn-RS" smtClean="0"/>
              <a:t>Gradovi su: Varaždin, Ivanec, Lepoglava, Varaždinske Toplice, Ludbreg i Novi Marof.</a:t>
            </a:r>
          </a:p>
          <a:p>
            <a:pPr eaLnBrk="1" hangingPunct="1"/>
            <a:r>
              <a:rPr lang="hr-HR" altLang="sr-Latn-RS" smtClean="0"/>
              <a:t>Naša općina zove se Općina Mali Bukovec.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Zastava i grb Varaždinske županije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205038"/>
            <a:ext cx="3810000" cy="2857500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20938"/>
            <a:ext cx="2376487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Županijsko središte Varaždinske županije je grad Varaždin.</a:t>
            </a:r>
          </a:p>
          <a:p>
            <a:pPr eaLnBrk="1" hangingPunct="1"/>
            <a:r>
              <a:rPr lang="hr-HR" altLang="sr-Latn-RS" smtClean="0"/>
              <a:t>Župan Varaždinske županije je Predrag Štromar.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Reljef</a:t>
            </a:r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Najniži dio Varaždinske županije čine riječne nizine uz Dravu, Plitvicu, Bednju i Lonju.</a:t>
            </a:r>
          </a:p>
          <a:p>
            <a:pPr eaLnBrk="1" hangingPunct="1"/>
            <a:r>
              <a:rPr lang="hr-HR" altLang="sr-Latn-RS" smtClean="0"/>
              <a:t>Brežuljkasti dio čine Haloze, Maceljsko gorje, dio Ivančice i Kalničkog gorja te Varaždinsko-toplička gora.</a:t>
            </a:r>
          </a:p>
          <a:p>
            <a:pPr eaLnBrk="1" hangingPunct="1"/>
            <a:r>
              <a:rPr lang="hr-HR" altLang="sr-Latn-RS" smtClean="0"/>
              <a:t>Gorski dio čine Ivančica (1060 m), Ravna gora (686 m) i Kalničko gorje (642 m).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386</Words>
  <Application>Microsoft Office PowerPoint</Application>
  <PresentationFormat>Prikaz na zaslonu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Office tema</vt:lpstr>
      <vt:lpstr>VARAŽDINSKA ŽUPANIJA</vt:lpstr>
      <vt:lpstr>PowerPointova prezentacija</vt:lpstr>
      <vt:lpstr>Položaj i veličina</vt:lpstr>
      <vt:lpstr>PowerPointova prezentacija</vt:lpstr>
      <vt:lpstr>PowerPointova prezentacija</vt:lpstr>
      <vt:lpstr>PowerPointova prezentacija</vt:lpstr>
      <vt:lpstr>Zastava i grb Varaždinske županije</vt:lpstr>
      <vt:lpstr>PowerPointova prezentacija</vt:lpstr>
      <vt:lpstr>Reljef</vt:lpstr>
      <vt:lpstr>Podneblje</vt:lpstr>
      <vt:lpstr>Biljni i životinjski svijet</vt:lpstr>
      <vt:lpstr>Gospodarstvo</vt:lpstr>
      <vt:lpstr>PowerPointova prezentacija</vt:lpstr>
      <vt:lpstr>Prirodne znamenitosti Varaždinske županije</vt:lpstr>
      <vt:lpstr>PowerPointova prezentacija</vt:lpstr>
      <vt:lpstr>PowerPointova prezentacija</vt:lpstr>
      <vt:lpstr>Kulturno-povijesni spomenici i ustanove</vt:lpstr>
      <vt:lpstr>PowerPointova prezentacija</vt:lpstr>
      <vt:lpstr>PowerPointova prezentacija</vt:lpstr>
      <vt:lpstr> 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VARAŽDINSKA ŽUPANIJA</dc:title>
  <dc:creator>Razredna3</dc:creator>
  <cp:lastModifiedBy>Višnja</cp:lastModifiedBy>
  <cp:revision>17</cp:revision>
  <dcterms:created xsi:type="dcterms:W3CDTF">2010-11-16T18:17:31Z</dcterms:created>
  <dcterms:modified xsi:type="dcterms:W3CDTF">2015-04-04T18:15:19Z</dcterms:modified>
</cp:coreProperties>
</file>