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57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BA9E2-2D9B-45A5-84BC-8D75D9EC57EA}" type="doc">
      <dgm:prSet loTypeId="urn:microsoft.com/office/officeart/2005/8/layout/hierarchy4" loCatId="hierarchy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68C07CD2-3C9E-428A-AB20-787B52D653F1}">
      <dgm:prSet phldrT="[Teks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hr-HR" sz="3200" dirty="0" smtClean="0"/>
            <a:t>FILM</a:t>
          </a:r>
          <a:endParaRPr lang="hr-HR" sz="3200" dirty="0"/>
        </a:p>
      </dgm:t>
    </dgm:pt>
    <dgm:pt modelId="{841635D1-564D-4971-B4B5-983A4CAC733B}" type="parTrans" cxnId="{938E7CC2-CC10-4256-8FD8-896F12CE61C0}">
      <dgm:prSet/>
      <dgm:spPr/>
      <dgm:t>
        <a:bodyPr/>
        <a:lstStyle/>
        <a:p>
          <a:endParaRPr lang="hr-HR"/>
        </a:p>
      </dgm:t>
    </dgm:pt>
    <dgm:pt modelId="{3900365D-34F7-4196-A37D-F965BB43CAE0}" type="sibTrans" cxnId="{938E7CC2-CC10-4256-8FD8-896F12CE61C0}">
      <dgm:prSet/>
      <dgm:spPr/>
      <dgm:t>
        <a:bodyPr/>
        <a:lstStyle/>
        <a:p>
          <a:endParaRPr lang="hr-HR"/>
        </a:p>
      </dgm:t>
    </dgm:pt>
    <dgm:pt modelId="{9F495A5D-F85F-4CC5-B3EE-9CA2120BDDE4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dirty="0" smtClean="0"/>
            <a:t>ANIMIRANI</a:t>
          </a:r>
          <a:endParaRPr lang="hr-HR" dirty="0"/>
        </a:p>
      </dgm:t>
    </dgm:pt>
    <dgm:pt modelId="{98B9241B-D631-4CE2-BA60-C1DEF8EA5E68}" type="parTrans" cxnId="{6EB52E1D-3006-46BF-A886-7D56E3701CF9}">
      <dgm:prSet/>
      <dgm:spPr/>
      <dgm:t>
        <a:bodyPr/>
        <a:lstStyle/>
        <a:p>
          <a:endParaRPr lang="hr-HR"/>
        </a:p>
      </dgm:t>
    </dgm:pt>
    <dgm:pt modelId="{A045834E-5EF8-4B1E-A755-C9425C7AAEEE}" type="sibTrans" cxnId="{6EB52E1D-3006-46BF-A886-7D56E3701CF9}">
      <dgm:prSet/>
      <dgm:spPr/>
      <dgm:t>
        <a:bodyPr/>
        <a:lstStyle/>
        <a:p>
          <a:endParaRPr lang="hr-HR"/>
        </a:p>
      </dgm:t>
    </dgm:pt>
    <dgm:pt modelId="{06CF1672-5674-4BBF-9F51-5476D06679B8}">
      <dgm:prSet phldrT="[Tekst]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hr-HR" dirty="0" smtClean="0">
              <a:solidFill>
                <a:srgbClr val="C00000"/>
              </a:solidFill>
            </a:rPr>
            <a:t>CRTANI</a:t>
          </a:r>
        </a:p>
        <a:p>
          <a:r>
            <a:rPr lang="hr-HR" dirty="0" smtClean="0">
              <a:solidFill>
                <a:schemeClr val="tx1">
                  <a:lumMod val="95000"/>
                  <a:lumOff val="5000"/>
                </a:schemeClr>
              </a:solidFill>
            </a:rPr>
            <a:t>PUT U SVEMIR</a:t>
          </a:r>
          <a:endParaRPr lang="hr-H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F78456F-26D6-4B20-88F0-DF7E8A0EE962}" type="parTrans" cxnId="{C53A949A-1389-479E-B62A-C09C570C1321}">
      <dgm:prSet/>
      <dgm:spPr/>
      <dgm:t>
        <a:bodyPr/>
        <a:lstStyle/>
        <a:p>
          <a:endParaRPr lang="hr-HR"/>
        </a:p>
      </dgm:t>
    </dgm:pt>
    <dgm:pt modelId="{21CF6937-BE94-4231-B372-D6C1A59B2EF9}" type="sibTrans" cxnId="{C53A949A-1389-479E-B62A-C09C570C1321}">
      <dgm:prSet/>
      <dgm:spPr/>
      <dgm:t>
        <a:bodyPr/>
        <a:lstStyle/>
        <a:p>
          <a:endParaRPr lang="hr-HR"/>
        </a:p>
      </dgm:t>
    </dgm:pt>
    <dgm:pt modelId="{247273DE-F5B3-4C66-9FD9-F1FF115B5BB6}">
      <dgm:prSet phldrT="[Tekst]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hr-HR" dirty="0" smtClean="0">
              <a:solidFill>
                <a:srgbClr val="C00000"/>
              </a:solidFill>
            </a:rPr>
            <a:t>LUTKARSKI</a:t>
          </a:r>
          <a:endParaRPr lang="hr-HR" dirty="0" smtClean="0">
            <a:solidFill>
              <a:srgbClr val="C00000"/>
            </a:solidFill>
          </a:endParaRPr>
        </a:p>
        <a:p>
          <a:r>
            <a:rPr lang="hr-HR" dirty="0" smtClean="0">
              <a:solidFill>
                <a:schemeClr val="tx1">
                  <a:lumMod val="95000"/>
                  <a:lumOff val="5000"/>
                </a:schemeClr>
              </a:solidFill>
            </a:rPr>
            <a:t>SRCE </a:t>
          </a:r>
        </a:p>
        <a:p>
          <a:r>
            <a:rPr lang="hr-HR" dirty="0" smtClean="0">
              <a:solidFill>
                <a:schemeClr val="tx1">
                  <a:lumMod val="95000"/>
                  <a:lumOff val="5000"/>
                </a:schemeClr>
              </a:solidFill>
            </a:rPr>
            <a:t>U SNIJEGU</a:t>
          </a:r>
          <a:endParaRPr lang="hr-H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9308AE-3A9D-46C6-A4A6-640B0612137E}" type="parTrans" cxnId="{B26A2260-087F-4317-A56C-D34B87981122}">
      <dgm:prSet/>
      <dgm:spPr/>
      <dgm:t>
        <a:bodyPr/>
        <a:lstStyle/>
        <a:p>
          <a:endParaRPr lang="hr-HR"/>
        </a:p>
      </dgm:t>
    </dgm:pt>
    <dgm:pt modelId="{82D1B67A-8F2B-420C-9116-5C4936DE1EAB}" type="sibTrans" cxnId="{B26A2260-087F-4317-A56C-D34B87981122}">
      <dgm:prSet/>
      <dgm:spPr/>
      <dgm:t>
        <a:bodyPr/>
        <a:lstStyle/>
        <a:p>
          <a:endParaRPr lang="hr-HR"/>
        </a:p>
      </dgm:t>
    </dgm:pt>
    <dgm:pt modelId="{C387DC81-1623-40C7-90F0-85D7BC607D36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dirty="0" smtClean="0"/>
            <a:t>IGRANI</a:t>
          </a:r>
          <a:endParaRPr lang="hr-HR" dirty="0"/>
        </a:p>
      </dgm:t>
    </dgm:pt>
    <dgm:pt modelId="{6A5FB2EF-3FA6-485C-A3F3-32C39419500D}" type="parTrans" cxnId="{8F695612-9FE7-445E-AA05-E07C8274A610}">
      <dgm:prSet/>
      <dgm:spPr/>
      <dgm:t>
        <a:bodyPr/>
        <a:lstStyle/>
        <a:p>
          <a:endParaRPr lang="hr-HR"/>
        </a:p>
      </dgm:t>
    </dgm:pt>
    <dgm:pt modelId="{09AD035F-28B0-4E77-8130-FCBFF4B67382}" type="sibTrans" cxnId="{8F695612-9FE7-445E-AA05-E07C8274A610}">
      <dgm:prSet/>
      <dgm:spPr/>
      <dgm:t>
        <a:bodyPr/>
        <a:lstStyle/>
        <a:p>
          <a:endParaRPr lang="hr-HR"/>
        </a:p>
      </dgm:t>
    </dgm:pt>
    <dgm:pt modelId="{6248735C-097E-4802-8A7E-D9A91D4AF22B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dirty="0" smtClean="0"/>
            <a:t>DOKUMENTARNI</a:t>
          </a:r>
          <a:endParaRPr lang="hr-HR" dirty="0"/>
        </a:p>
      </dgm:t>
    </dgm:pt>
    <dgm:pt modelId="{194608E3-79FE-4813-A6FA-9A4A1D7ABAF5}" type="parTrans" cxnId="{ECDC2D88-2ED6-4F74-BD31-5DD580588FAF}">
      <dgm:prSet/>
      <dgm:spPr/>
      <dgm:t>
        <a:bodyPr/>
        <a:lstStyle/>
        <a:p>
          <a:endParaRPr lang="hr-HR"/>
        </a:p>
      </dgm:t>
    </dgm:pt>
    <dgm:pt modelId="{40AF0B4E-C593-419E-AACC-580D1205DA8F}" type="sibTrans" cxnId="{ECDC2D88-2ED6-4F74-BD31-5DD580588FAF}">
      <dgm:prSet/>
      <dgm:spPr/>
      <dgm:t>
        <a:bodyPr/>
        <a:lstStyle/>
        <a:p>
          <a:endParaRPr lang="hr-HR"/>
        </a:p>
      </dgm:t>
    </dgm:pt>
    <dgm:pt modelId="{DC36A3B8-B523-458F-A0F7-0293925F9977}" type="pres">
      <dgm:prSet presAssocID="{DB9BA9E2-2D9B-45A5-84BC-8D75D9EC57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08BC13B-3391-4645-9435-6FCA1E70A9F7}" type="pres">
      <dgm:prSet presAssocID="{68C07CD2-3C9E-428A-AB20-787B52D653F1}" presName="vertOne" presStyleCnt="0"/>
      <dgm:spPr/>
    </dgm:pt>
    <dgm:pt modelId="{30207DDF-E9CE-4D1A-AF1B-49CB17DCB2EE}" type="pres">
      <dgm:prSet presAssocID="{68C07CD2-3C9E-428A-AB20-787B52D653F1}" presName="txOne" presStyleLbl="node0" presStyleIdx="0" presStyleCnt="2" custScaleY="15258" custLinFactNeighborX="36203" custLinFactNeighborY="4104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B3CE98B-0FA5-4875-AA03-1DA1BC7441D2}" type="pres">
      <dgm:prSet presAssocID="{68C07CD2-3C9E-428A-AB20-787B52D653F1}" presName="parTransOne" presStyleCnt="0"/>
      <dgm:spPr/>
    </dgm:pt>
    <dgm:pt modelId="{23C30230-03EF-4DEA-86C2-06B5653B456C}" type="pres">
      <dgm:prSet presAssocID="{68C07CD2-3C9E-428A-AB20-787B52D653F1}" presName="horzOne" presStyleCnt="0"/>
      <dgm:spPr/>
    </dgm:pt>
    <dgm:pt modelId="{04E9CF25-4E0D-4109-A4AC-052BDB6CFD86}" type="pres">
      <dgm:prSet presAssocID="{9F495A5D-F85F-4CC5-B3EE-9CA2120BDDE4}" presName="vertTwo" presStyleCnt="0"/>
      <dgm:spPr/>
    </dgm:pt>
    <dgm:pt modelId="{FE9C3106-DC1E-4E94-B571-FED92C2C9177}" type="pres">
      <dgm:prSet presAssocID="{9F495A5D-F85F-4CC5-B3EE-9CA2120BDDE4}" presName="txTwo" presStyleLbl="node2" presStyleIdx="0" presStyleCnt="2" custScaleX="61110" custScaleY="12573" custLinFactNeighborX="73191" custLinFactNeighborY="3304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DD93947-4E27-46BF-8733-90998BA27789}" type="pres">
      <dgm:prSet presAssocID="{9F495A5D-F85F-4CC5-B3EE-9CA2120BDDE4}" presName="parTransTwo" presStyleCnt="0"/>
      <dgm:spPr/>
    </dgm:pt>
    <dgm:pt modelId="{DEFE33DB-1CE3-4CCB-8C21-C0407ACE0405}" type="pres">
      <dgm:prSet presAssocID="{9F495A5D-F85F-4CC5-B3EE-9CA2120BDDE4}" presName="horzTwo" presStyleCnt="0"/>
      <dgm:spPr/>
    </dgm:pt>
    <dgm:pt modelId="{438D50C9-29B0-4A83-9FAD-1C8C071F7D04}" type="pres">
      <dgm:prSet presAssocID="{06CF1672-5674-4BBF-9F51-5476D06679B8}" presName="vertThree" presStyleCnt="0"/>
      <dgm:spPr/>
    </dgm:pt>
    <dgm:pt modelId="{6CBE385B-23F1-4E5C-B8AA-FDCC5CA90385}" type="pres">
      <dgm:prSet presAssocID="{06CF1672-5674-4BBF-9F51-5476D06679B8}" presName="txThree" presStyleLbl="node3" presStyleIdx="0" presStyleCnt="2" custScaleY="40293" custLinFactX="54065" custLinFactNeighborX="100000" custLinFactNeighborY="794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288D379-D323-4FA6-B8AC-4C0E8D81AA27}" type="pres">
      <dgm:prSet presAssocID="{06CF1672-5674-4BBF-9F51-5476D06679B8}" presName="horzThree" presStyleCnt="0"/>
      <dgm:spPr/>
    </dgm:pt>
    <dgm:pt modelId="{BD1EFA3F-01C7-47CE-A812-B4B547981186}" type="pres">
      <dgm:prSet presAssocID="{21CF6937-BE94-4231-B372-D6C1A59B2EF9}" presName="sibSpaceThree" presStyleCnt="0"/>
      <dgm:spPr/>
    </dgm:pt>
    <dgm:pt modelId="{376268C3-EDCF-4BE0-87E0-EFA63690B808}" type="pres">
      <dgm:prSet presAssocID="{247273DE-F5B3-4C66-9FD9-F1FF115B5BB6}" presName="vertThree" presStyleCnt="0"/>
      <dgm:spPr/>
    </dgm:pt>
    <dgm:pt modelId="{E43C8CC4-F296-43F3-BC0B-490953E15E1C}" type="pres">
      <dgm:prSet presAssocID="{247273DE-F5B3-4C66-9FD9-F1FF115B5BB6}" presName="txThree" presStyleLbl="node3" presStyleIdx="1" presStyleCnt="2" custScaleY="40783" custLinFactX="57072" custLinFactNeighborX="100000" custLinFactNeighborY="723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AB9DCBF-1853-46EB-9166-86D4E9B7BB4F}" type="pres">
      <dgm:prSet presAssocID="{247273DE-F5B3-4C66-9FD9-F1FF115B5BB6}" presName="horzThree" presStyleCnt="0"/>
      <dgm:spPr/>
    </dgm:pt>
    <dgm:pt modelId="{3BEC5F86-DA47-4991-B403-D268C3886D76}" type="pres">
      <dgm:prSet presAssocID="{A045834E-5EF8-4B1E-A755-C9425C7AAEEE}" presName="sibSpaceTwo" presStyleCnt="0"/>
      <dgm:spPr/>
    </dgm:pt>
    <dgm:pt modelId="{9AF6A4EF-216B-45BF-8A13-2019842F6023}" type="pres">
      <dgm:prSet presAssocID="{C387DC81-1623-40C7-90F0-85D7BC607D36}" presName="vertTwo" presStyleCnt="0"/>
      <dgm:spPr/>
    </dgm:pt>
    <dgm:pt modelId="{4C9E7ADA-9288-4494-9557-D1E02E919745}" type="pres">
      <dgm:prSet presAssocID="{C387DC81-1623-40C7-90F0-85D7BC607D36}" presName="txTwo" presStyleLbl="node2" presStyleIdx="1" presStyleCnt="2" custScaleY="9065" custLinFactX="-41129" custLinFactNeighborX="-100000" custLinFactNeighborY="395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AEF7C14-B5D3-4BD5-A532-3022FCAAAA3A}" type="pres">
      <dgm:prSet presAssocID="{C387DC81-1623-40C7-90F0-85D7BC607D36}" presName="horzTwo" presStyleCnt="0"/>
      <dgm:spPr/>
    </dgm:pt>
    <dgm:pt modelId="{4A207ABF-F904-4D11-BC1D-B3BFF6E93449}" type="pres">
      <dgm:prSet presAssocID="{3900365D-34F7-4196-A37D-F965BB43CAE0}" presName="sibSpaceOne" presStyleCnt="0"/>
      <dgm:spPr/>
    </dgm:pt>
    <dgm:pt modelId="{D5CA85AB-0868-4034-8903-0868DF7E73D7}" type="pres">
      <dgm:prSet presAssocID="{6248735C-097E-4802-8A7E-D9A91D4AF22B}" presName="vertOne" presStyleCnt="0"/>
      <dgm:spPr/>
    </dgm:pt>
    <dgm:pt modelId="{161276DB-9838-4A72-ABD8-885F125D92CF}" type="pres">
      <dgm:prSet presAssocID="{6248735C-097E-4802-8A7E-D9A91D4AF22B}" presName="txOne" presStyleLbl="node0" presStyleIdx="1" presStyleCnt="2" custScaleX="161376" custScaleY="10346" custLinFactNeighborX="-7883" custLinFactNeighborY="2640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5055127-CEC2-43A1-AEE9-917F60DF1C4F}" type="pres">
      <dgm:prSet presAssocID="{6248735C-097E-4802-8A7E-D9A91D4AF22B}" presName="horzOne" presStyleCnt="0"/>
      <dgm:spPr/>
    </dgm:pt>
  </dgm:ptLst>
  <dgm:cxnLst>
    <dgm:cxn modelId="{9CD733B4-D183-4F22-BD1F-E33C81F80BFF}" type="presOf" srcId="{247273DE-F5B3-4C66-9FD9-F1FF115B5BB6}" destId="{E43C8CC4-F296-43F3-BC0B-490953E15E1C}" srcOrd="0" destOrd="0" presId="urn:microsoft.com/office/officeart/2005/8/layout/hierarchy4"/>
    <dgm:cxn modelId="{C53A949A-1389-479E-B62A-C09C570C1321}" srcId="{9F495A5D-F85F-4CC5-B3EE-9CA2120BDDE4}" destId="{06CF1672-5674-4BBF-9F51-5476D06679B8}" srcOrd="0" destOrd="0" parTransId="{5F78456F-26D6-4B20-88F0-DF7E8A0EE962}" sibTransId="{21CF6937-BE94-4231-B372-D6C1A59B2EF9}"/>
    <dgm:cxn modelId="{378131D6-1518-46EB-BAE6-433930E1A447}" type="presOf" srcId="{DB9BA9E2-2D9B-45A5-84BC-8D75D9EC57EA}" destId="{DC36A3B8-B523-458F-A0F7-0293925F9977}" srcOrd="0" destOrd="0" presId="urn:microsoft.com/office/officeart/2005/8/layout/hierarchy4"/>
    <dgm:cxn modelId="{6EB52E1D-3006-46BF-A886-7D56E3701CF9}" srcId="{68C07CD2-3C9E-428A-AB20-787B52D653F1}" destId="{9F495A5D-F85F-4CC5-B3EE-9CA2120BDDE4}" srcOrd="0" destOrd="0" parTransId="{98B9241B-D631-4CE2-BA60-C1DEF8EA5E68}" sibTransId="{A045834E-5EF8-4B1E-A755-C9425C7AAEEE}"/>
    <dgm:cxn modelId="{8F695612-9FE7-445E-AA05-E07C8274A610}" srcId="{68C07CD2-3C9E-428A-AB20-787B52D653F1}" destId="{C387DC81-1623-40C7-90F0-85D7BC607D36}" srcOrd="1" destOrd="0" parTransId="{6A5FB2EF-3FA6-485C-A3F3-32C39419500D}" sibTransId="{09AD035F-28B0-4E77-8130-FCBFF4B67382}"/>
    <dgm:cxn modelId="{4B2F694B-6714-4B90-BDBB-778297A6386A}" type="presOf" srcId="{68C07CD2-3C9E-428A-AB20-787B52D653F1}" destId="{30207DDF-E9CE-4D1A-AF1B-49CB17DCB2EE}" srcOrd="0" destOrd="0" presId="urn:microsoft.com/office/officeart/2005/8/layout/hierarchy4"/>
    <dgm:cxn modelId="{C430037F-5930-4262-86F1-5F126ED72F8B}" type="presOf" srcId="{C387DC81-1623-40C7-90F0-85D7BC607D36}" destId="{4C9E7ADA-9288-4494-9557-D1E02E919745}" srcOrd="0" destOrd="0" presId="urn:microsoft.com/office/officeart/2005/8/layout/hierarchy4"/>
    <dgm:cxn modelId="{B26A2260-087F-4317-A56C-D34B87981122}" srcId="{9F495A5D-F85F-4CC5-B3EE-9CA2120BDDE4}" destId="{247273DE-F5B3-4C66-9FD9-F1FF115B5BB6}" srcOrd="1" destOrd="0" parTransId="{CC9308AE-3A9D-46C6-A4A6-640B0612137E}" sibTransId="{82D1B67A-8F2B-420C-9116-5C4936DE1EAB}"/>
    <dgm:cxn modelId="{938E7CC2-CC10-4256-8FD8-896F12CE61C0}" srcId="{DB9BA9E2-2D9B-45A5-84BC-8D75D9EC57EA}" destId="{68C07CD2-3C9E-428A-AB20-787B52D653F1}" srcOrd="0" destOrd="0" parTransId="{841635D1-564D-4971-B4B5-983A4CAC733B}" sibTransId="{3900365D-34F7-4196-A37D-F965BB43CAE0}"/>
    <dgm:cxn modelId="{50C171FF-893A-4CA1-B86F-B74A8A40D308}" type="presOf" srcId="{06CF1672-5674-4BBF-9F51-5476D06679B8}" destId="{6CBE385B-23F1-4E5C-B8AA-FDCC5CA90385}" srcOrd="0" destOrd="0" presId="urn:microsoft.com/office/officeart/2005/8/layout/hierarchy4"/>
    <dgm:cxn modelId="{46CB01FC-43B1-435D-989E-06D2AC78BF5E}" type="presOf" srcId="{6248735C-097E-4802-8A7E-D9A91D4AF22B}" destId="{161276DB-9838-4A72-ABD8-885F125D92CF}" srcOrd="0" destOrd="0" presId="urn:microsoft.com/office/officeart/2005/8/layout/hierarchy4"/>
    <dgm:cxn modelId="{CA51E63B-C63A-4D69-8D3C-0F0501AA40EA}" type="presOf" srcId="{9F495A5D-F85F-4CC5-B3EE-9CA2120BDDE4}" destId="{FE9C3106-DC1E-4E94-B571-FED92C2C9177}" srcOrd="0" destOrd="0" presId="urn:microsoft.com/office/officeart/2005/8/layout/hierarchy4"/>
    <dgm:cxn modelId="{ECDC2D88-2ED6-4F74-BD31-5DD580588FAF}" srcId="{DB9BA9E2-2D9B-45A5-84BC-8D75D9EC57EA}" destId="{6248735C-097E-4802-8A7E-D9A91D4AF22B}" srcOrd="1" destOrd="0" parTransId="{194608E3-79FE-4813-A6FA-9A4A1D7ABAF5}" sibTransId="{40AF0B4E-C593-419E-AACC-580D1205DA8F}"/>
    <dgm:cxn modelId="{55B14930-6B67-419E-9EE7-98CA09E7CE83}" type="presParOf" srcId="{DC36A3B8-B523-458F-A0F7-0293925F9977}" destId="{208BC13B-3391-4645-9435-6FCA1E70A9F7}" srcOrd="0" destOrd="0" presId="urn:microsoft.com/office/officeart/2005/8/layout/hierarchy4"/>
    <dgm:cxn modelId="{84C17820-0E95-4D68-8D06-CDADE37EDF11}" type="presParOf" srcId="{208BC13B-3391-4645-9435-6FCA1E70A9F7}" destId="{30207DDF-E9CE-4D1A-AF1B-49CB17DCB2EE}" srcOrd="0" destOrd="0" presId="urn:microsoft.com/office/officeart/2005/8/layout/hierarchy4"/>
    <dgm:cxn modelId="{E52FB1EF-F514-42F2-A975-16BD28E40BCE}" type="presParOf" srcId="{208BC13B-3391-4645-9435-6FCA1E70A9F7}" destId="{BB3CE98B-0FA5-4875-AA03-1DA1BC7441D2}" srcOrd="1" destOrd="0" presId="urn:microsoft.com/office/officeart/2005/8/layout/hierarchy4"/>
    <dgm:cxn modelId="{E9E7A392-5495-4B15-A469-E9DF3CD9F56D}" type="presParOf" srcId="{208BC13B-3391-4645-9435-6FCA1E70A9F7}" destId="{23C30230-03EF-4DEA-86C2-06B5653B456C}" srcOrd="2" destOrd="0" presId="urn:microsoft.com/office/officeart/2005/8/layout/hierarchy4"/>
    <dgm:cxn modelId="{9012FD9F-6EB6-4E81-9A45-8650013586D9}" type="presParOf" srcId="{23C30230-03EF-4DEA-86C2-06B5653B456C}" destId="{04E9CF25-4E0D-4109-A4AC-052BDB6CFD86}" srcOrd="0" destOrd="0" presId="urn:microsoft.com/office/officeart/2005/8/layout/hierarchy4"/>
    <dgm:cxn modelId="{4F9EFDF7-718A-4548-9893-6320BDADB137}" type="presParOf" srcId="{04E9CF25-4E0D-4109-A4AC-052BDB6CFD86}" destId="{FE9C3106-DC1E-4E94-B571-FED92C2C9177}" srcOrd="0" destOrd="0" presId="urn:microsoft.com/office/officeart/2005/8/layout/hierarchy4"/>
    <dgm:cxn modelId="{897C087B-B978-40E7-B9F7-AE033666C9DC}" type="presParOf" srcId="{04E9CF25-4E0D-4109-A4AC-052BDB6CFD86}" destId="{DDD93947-4E27-46BF-8733-90998BA27789}" srcOrd="1" destOrd="0" presId="urn:microsoft.com/office/officeart/2005/8/layout/hierarchy4"/>
    <dgm:cxn modelId="{3460AD11-A344-47EC-AECC-FA2338D132FF}" type="presParOf" srcId="{04E9CF25-4E0D-4109-A4AC-052BDB6CFD86}" destId="{DEFE33DB-1CE3-4CCB-8C21-C0407ACE0405}" srcOrd="2" destOrd="0" presId="urn:microsoft.com/office/officeart/2005/8/layout/hierarchy4"/>
    <dgm:cxn modelId="{ADBED2A0-A127-497D-B1CD-98FADFB22D71}" type="presParOf" srcId="{DEFE33DB-1CE3-4CCB-8C21-C0407ACE0405}" destId="{438D50C9-29B0-4A83-9FAD-1C8C071F7D04}" srcOrd="0" destOrd="0" presId="urn:microsoft.com/office/officeart/2005/8/layout/hierarchy4"/>
    <dgm:cxn modelId="{30E1FD09-62AC-49D6-943A-4171C16E227E}" type="presParOf" srcId="{438D50C9-29B0-4A83-9FAD-1C8C071F7D04}" destId="{6CBE385B-23F1-4E5C-B8AA-FDCC5CA90385}" srcOrd="0" destOrd="0" presId="urn:microsoft.com/office/officeart/2005/8/layout/hierarchy4"/>
    <dgm:cxn modelId="{8776A907-EE35-409D-B4D1-1C17C14E03A8}" type="presParOf" srcId="{438D50C9-29B0-4A83-9FAD-1C8C071F7D04}" destId="{1288D379-D323-4FA6-B8AC-4C0E8D81AA27}" srcOrd="1" destOrd="0" presId="urn:microsoft.com/office/officeart/2005/8/layout/hierarchy4"/>
    <dgm:cxn modelId="{B88AEDDE-4261-4E29-880D-2D2F77F8D124}" type="presParOf" srcId="{DEFE33DB-1CE3-4CCB-8C21-C0407ACE0405}" destId="{BD1EFA3F-01C7-47CE-A812-B4B547981186}" srcOrd="1" destOrd="0" presId="urn:microsoft.com/office/officeart/2005/8/layout/hierarchy4"/>
    <dgm:cxn modelId="{E810DCD6-F3EE-4D89-962A-1F28463D90C6}" type="presParOf" srcId="{DEFE33DB-1CE3-4CCB-8C21-C0407ACE0405}" destId="{376268C3-EDCF-4BE0-87E0-EFA63690B808}" srcOrd="2" destOrd="0" presId="urn:microsoft.com/office/officeart/2005/8/layout/hierarchy4"/>
    <dgm:cxn modelId="{D75741D1-90AF-400F-801A-3EEB3DAD174A}" type="presParOf" srcId="{376268C3-EDCF-4BE0-87E0-EFA63690B808}" destId="{E43C8CC4-F296-43F3-BC0B-490953E15E1C}" srcOrd="0" destOrd="0" presId="urn:microsoft.com/office/officeart/2005/8/layout/hierarchy4"/>
    <dgm:cxn modelId="{8EEAA12A-B14E-4064-90FA-FED88F5E5CC6}" type="presParOf" srcId="{376268C3-EDCF-4BE0-87E0-EFA63690B808}" destId="{CAB9DCBF-1853-46EB-9166-86D4E9B7BB4F}" srcOrd="1" destOrd="0" presId="urn:microsoft.com/office/officeart/2005/8/layout/hierarchy4"/>
    <dgm:cxn modelId="{8FA62EB9-D8E9-40C1-A07A-143339B7364C}" type="presParOf" srcId="{23C30230-03EF-4DEA-86C2-06B5653B456C}" destId="{3BEC5F86-DA47-4991-B403-D268C3886D76}" srcOrd="1" destOrd="0" presId="urn:microsoft.com/office/officeart/2005/8/layout/hierarchy4"/>
    <dgm:cxn modelId="{9730B144-8624-4725-9DC4-D75453EAC9A4}" type="presParOf" srcId="{23C30230-03EF-4DEA-86C2-06B5653B456C}" destId="{9AF6A4EF-216B-45BF-8A13-2019842F6023}" srcOrd="2" destOrd="0" presId="urn:microsoft.com/office/officeart/2005/8/layout/hierarchy4"/>
    <dgm:cxn modelId="{CFD95BB1-A63C-4990-AC4C-73CF271070EF}" type="presParOf" srcId="{9AF6A4EF-216B-45BF-8A13-2019842F6023}" destId="{4C9E7ADA-9288-4494-9557-D1E02E919745}" srcOrd="0" destOrd="0" presId="urn:microsoft.com/office/officeart/2005/8/layout/hierarchy4"/>
    <dgm:cxn modelId="{EF865AE2-1CCC-4A64-9E27-097B15606ADE}" type="presParOf" srcId="{9AF6A4EF-216B-45BF-8A13-2019842F6023}" destId="{3AEF7C14-B5D3-4BD5-A532-3022FCAAAA3A}" srcOrd="1" destOrd="0" presId="urn:microsoft.com/office/officeart/2005/8/layout/hierarchy4"/>
    <dgm:cxn modelId="{274F80B5-5DCD-44B0-9BA8-CDD91E5F98E9}" type="presParOf" srcId="{DC36A3B8-B523-458F-A0F7-0293925F9977}" destId="{4A207ABF-F904-4D11-BC1D-B3BFF6E93449}" srcOrd="1" destOrd="0" presId="urn:microsoft.com/office/officeart/2005/8/layout/hierarchy4"/>
    <dgm:cxn modelId="{EF97362A-8F88-43A0-9801-BD3CC18A1095}" type="presParOf" srcId="{DC36A3B8-B523-458F-A0F7-0293925F9977}" destId="{D5CA85AB-0868-4034-8903-0868DF7E73D7}" srcOrd="2" destOrd="0" presId="urn:microsoft.com/office/officeart/2005/8/layout/hierarchy4"/>
    <dgm:cxn modelId="{B5AC718A-8E6C-4B72-982B-B533BA5A0E7B}" type="presParOf" srcId="{D5CA85AB-0868-4034-8903-0868DF7E73D7}" destId="{161276DB-9838-4A72-ABD8-885F125D92CF}" srcOrd="0" destOrd="0" presId="urn:microsoft.com/office/officeart/2005/8/layout/hierarchy4"/>
    <dgm:cxn modelId="{5C75209F-9F4A-4DC0-9CCC-57D4623EED0C}" type="presParOf" srcId="{D5CA85AB-0868-4034-8903-0868DF7E73D7}" destId="{A5055127-CEC2-43A1-AEE9-917F60DF1C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207DDF-E9CE-4D1A-AF1B-49CB17DCB2EE}">
      <dsp:nvSpPr>
        <dsp:cNvPr id="0" name=""/>
        <dsp:cNvSpPr/>
      </dsp:nvSpPr>
      <dsp:spPr>
        <a:xfrm>
          <a:off x="2030723" y="730955"/>
          <a:ext cx="5600581" cy="99315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FILM</a:t>
          </a:r>
          <a:endParaRPr lang="hr-HR" sz="3200" kern="1200" dirty="0"/>
        </a:p>
      </dsp:txBody>
      <dsp:txXfrm>
        <a:off x="2030723" y="730955"/>
        <a:ext cx="5600581" cy="993155"/>
      </dsp:txXfrm>
    </dsp:sp>
    <dsp:sp modelId="{FE9C3106-DC1E-4E94-B571-FED92C2C9177}">
      <dsp:nvSpPr>
        <dsp:cNvPr id="0" name=""/>
        <dsp:cNvSpPr/>
      </dsp:nvSpPr>
      <dsp:spPr>
        <a:xfrm>
          <a:off x="3392208" y="2177470"/>
          <a:ext cx="2235693" cy="81838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ANIMIRANI</a:t>
          </a:r>
          <a:endParaRPr lang="hr-HR" sz="2500" kern="1200" dirty="0"/>
        </a:p>
      </dsp:txBody>
      <dsp:txXfrm>
        <a:off x="3392208" y="2177470"/>
        <a:ext cx="2235693" cy="818387"/>
      </dsp:txXfrm>
    </dsp:sp>
    <dsp:sp modelId="{6CBE385B-23F1-4E5C-B8AA-FDCC5CA90385}">
      <dsp:nvSpPr>
        <dsp:cNvPr id="0" name=""/>
        <dsp:cNvSpPr/>
      </dsp:nvSpPr>
      <dsp:spPr>
        <a:xfrm>
          <a:off x="2763393" y="3842648"/>
          <a:ext cx="1791612" cy="2622704"/>
        </a:xfrm>
        <a:prstGeom prst="roundRect">
          <a:avLst>
            <a:gd name="adj" fmla="val 10000"/>
          </a:avLst>
        </a:prstGeom>
        <a:solidFill>
          <a:schemeClr val="bg1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solidFill>
                <a:srgbClr val="C00000"/>
              </a:solidFill>
            </a:rPr>
            <a:t>CRTANI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PUT U SVEMIR</a:t>
          </a:r>
          <a:endParaRPr lang="hr-HR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63393" y="3842648"/>
        <a:ext cx="1791612" cy="2622704"/>
      </dsp:txXfrm>
    </dsp:sp>
    <dsp:sp modelId="{E43C8CC4-F296-43F3-BC0B-490953E15E1C}">
      <dsp:nvSpPr>
        <dsp:cNvPr id="0" name=""/>
        <dsp:cNvSpPr/>
      </dsp:nvSpPr>
      <dsp:spPr>
        <a:xfrm>
          <a:off x="4684127" y="3796629"/>
          <a:ext cx="1791612" cy="2654599"/>
        </a:xfrm>
        <a:prstGeom prst="roundRect">
          <a:avLst>
            <a:gd name="adj" fmla="val 10000"/>
          </a:avLst>
        </a:prstGeom>
        <a:solidFill>
          <a:schemeClr val="bg1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solidFill>
                <a:srgbClr val="C00000"/>
              </a:solidFill>
            </a:rPr>
            <a:t>LUTKARSKI</a:t>
          </a:r>
          <a:endParaRPr lang="hr-HR" sz="2100" kern="1200" dirty="0" smtClean="0">
            <a:solidFill>
              <a:srgbClr val="C00000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SRCE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U SNIJEGU</a:t>
          </a:r>
          <a:endParaRPr lang="hr-HR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84127" y="3796629"/>
        <a:ext cx="1791612" cy="2654599"/>
      </dsp:txXfrm>
    </dsp:sp>
    <dsp:sp modelId="{4C9E7ADA-9288-4494-9557-D1E02E919745}">
      <dsp:nvSpPr>
        <dsp:cNvPr id="0" name=""/>
        <dsp:cNvSpPr/>
      </dsp:nvSpPr>
      <dsp:spPr>
        <a:xfrm>
          <a:off x="1283628" y="2272255"/>
          <a:ext cx="1791612" cy="59004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IGRANI</a:t>
          </a:r>
          <a:endParaRPr lang="hr-HR" sz="2500" kern="1200" dirty="0"/>
        </a:p>
      </dsp:txBody>
      <dsp:txXfrm>
        <a:off x="1283628" y="2272255"/>
        <a:ext cx="1791612" cy="590048"/>
      </dsp:txXfrm>
    </dsp:sp>
    <dsp:sp modelId="{161276DB-9838-4A72-ABD8-885F125D92CF}">
      <dsp:nvSpPr>
        <dsp:cNvPr id="0" name=""/>
        <dsp:cNvSpPr/>
      </dsp:nvSpPr>
      <dsp:spPr>
        <a:xfrm>
          <a:off x="5763484" y="2247444"/>
          <a:ext cx="2891233" cy="67342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DOKUMENTARNI</a:t>
          </a:r>
          <a:endParaRPr lang="hr-HR" sz="2500" kern="1200" dirty="0"/>
        </a:p>
      </dsp:txBody>
      <dsp:txXfrm>
        <a:off x="5763484" y="2247444"/>
        <a:ext cx="2891233" cy="673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1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97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6FE6AD-270A-4138-9DFF-3072E6FB5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FAF47-9E3A-455C-AAA1-749FE5AAE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032625" y="274638"/>
            <a:ext cx="198755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068388" y="274638"/>
            <a:ext cx="5811837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EE41F-2518-49D2-8CBA-5D3377099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37464-06D6-46FA-BDF9-B685F271D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F5CDD-ABD5-4836-8FAB-BBCCBF975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68388" y="1600200"/>
            <a:ext cx="3898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19688" y="1600200"/>
            <a:ext cx="39004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3D767-F79A-4DA7-9E6F-92971D6A8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EB446-CD10-451B-8239-645171476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B2B2F-2499-4B16-B5A0-A4254FCE2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7F6EE-84DC-4980-BEBB-A4AFBECDB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07D20-B4B8-41D6-9769-648DF003F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CB62A-FB8A-4A61-89F8-4B14C965C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274638"/>
            <a:ext cx="7951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1600200"/>
            <a:ext cx="7951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325A41-5D4F-4E4A-9836-986B9F3871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a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32" Type="http://schemas.openxmlformats.org/officeDocument/2006/relationships/image" Target="../media/image37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31" Type="http://schemas.openxmlformats.org/officeDocument/2006/relationships/image" Target="../media/image36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6115" y="415758"/>
            <a:ext cx="7772400" cy="1470025"/>
          </a:xfrm>
        </p:spPr>
        <p:txBody>
          <a:bodyPr/>
          <a:lstStyle/>
          <a:p>
            <a:r>
              <a:rPr lang="sr-Latn-CS" dirty="0" smtClean="0"/>
              <a:t>SRCE U SNIJEGU, </a:t>
            </a:r>
            <a:br>
              <a:rPr lang="sr-Latn-CS" dirty="0" smtClean="0"/>
            </a:br>
            <a:r>
              <a:rPr lang="sr-Latn-CS" dirty="0" smtClean="0"/>
              <a:t>Branko </a:t>
            </a:r>
            <a:r>
              <a:rPr lang="sr-Latn-CS" dirty="0" err="1" smtClean="0"/>
              <a:t>Ranitović</a:t>
            </a:r>
            <a:endParaRPr lang="sr-Latn-CS" dirty="0"/>
          </a:p>
        </p:txBody>
      </p:sp>
      <p:pic>
        <p:nvPicPr>
          <p:cNvPr id="4" name="Slika 3" descr="srce_u_snijegu_0001.jpg"/>
          <p:cNvPicPr>
            <a:picLocks noChangeAspect="1"/>
          </p:cNvPicPr>
          <p:nvPr/>
        </p:nvPicPr>
        <p:blipFill>
          <a:blip r:embed="rId3" cstate="print"/>
          <a:srcRect l="1960" t="1617" r="5321" b="5121"/>
          <a:stretch>
            <a:fillRect/>
          </a:stretch>
        </p:blipFill>
        <p:spPr>
          <a:xfrm>
            <a:off x="2743200" y="2177716"/>
            <a:ext cx="5510463" cy="41629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/>
        </p:nvGraphicFramePr>
        <p:xfrm>
          <a:off x="489283" y="168442"/>
          <a:ext cx="8799096" cy="650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Ravni poveznik sa strelicom 6"/>
          <p:cNvCxnSpPr/>
          <p:nvPr/>
        </p:nvCxnSpPr>
        <p:spPr>
          <a:xfrm rot="5400000" flipH="1" flipV="1">
            <a:off x="4331370" y="3332749"/>
            <a:ext cx="782052" cy="469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 rot="16200000" flipV="1">
            <a:off x="5372100" y="3230480"/>
            <a:ext cx="757991" cy="649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1276DB-9838-4A72-ABD8-885F125D9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61276DB-9838-4A72-ABD8-885F125D9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9E7ADA-9288-4494-9557-D1E02E919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C9E7ADA-9288-4494-9557-D1E02E919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3C8CC4-F296-43F3-BC0B-490953E15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43C8CC4-F296-43F3-BC0B-490953E15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BE385B-23F1-4E5C-B8AA-FDCC5CA90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6CBE385B-23F1-4E5C-B8AA-FDCC5CA90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C3106-DC1E-4E94-B571-FED92C2C9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FE9C3106-DC1E-4E94-B571-FED92C2C9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07DDF-E9CE-4D1A-AF1B-49CB17DCB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30207DDF-E9CE-4D1A-AF1B-49CB17DCB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Nastavni listić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ChangeAspect="1"/>
          </p:cNvGraphicFramePr>
          <p:nvPr>
            <p:ph idx="1"/>
          </p:nvPr>
        </p:nvGraphicFramePr>
        <p:xfrm>
          <a:off x="4069722" y="2892324"/>
          <a:ext cx="1693403" cy="1428809"/>
        </p:xfrm>
        <a:graphic>
          <a:graphicData uri="http://schemas.openxmlformats.org/presentationml/2006/ole">
            <p:oleObj spid="_x0000_s1026" name="Document" showAsIcon="1" r:id="rId3" imgW="914400" imgH="771480" progId="Word.Documen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2213" y="745958"/>
            <a:ext cx="7951787" cy="926431"/>
          </a:xfrm>
        </p:spPr>
        <p:txBody>
          <a:bodyPr/>
          <a:lstStyle/>
          <a:p>
            <a:pPr algn="ctr"/>
            <a:r>
              <a:rPr lang="hr-HR" sz="2400" b="1" dirty="0" smtClean="0"/>
              <a:t>NASTAVNO PODRUČJE:</a:t>
            </a:r>
            <a:r>
              <a:rPr lang="hr-HR" sz="2400" dirty="0" smtClean="0"/>
              <a:t> medijska kultura</a:t>
            </a:r>
            <a:br>
              <a:rPr lang="hr-HR" sz="2400" dirty="0" smtClean="0"/>
            </a:br>
            <a:r>
              <a:rPr lang="hr-HR" sz="2400" b="1" dirty="0" smtClean="0"/>
              <a:t>NASTAVNA JEDINICA: Animirani film (kolaž)</a:t>
            </a:r>
            <a:br>
              <a:rPr lang="hr-HR" sz="2400" b="1" dirty="0" smtClean="0"/>
            </a:b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SRCE U SNIJEGU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8388" y="1600200"/>
            <a:ext cx="7951787" cy="4800600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 </a:t>
            </a:r>
            <a:r>
              <a:rPr lang="hr-HR" sz="2000" b="1" dirty="0" smtClean="0"/>
              <a:t>KLJUČNI POJMOVI: animirani film</a:t>
            </a:r>
            <a:endParaRPr lang="hr-HR" sz="2000" dirty="0" smtClean="0"/>
          </a:p>
          <a:p>
            <a:pPr>
              <a:buNone/>
            </a:pPr>
            <a:r>
              <a:rPr lang="hr-HR" sz="2000" b="1" dirty="0" smtClean="0"/>
              <a:t>OBRAZOVNA POSTIGNUĆA:</a:t>
            </a:r>
            <a:r>
              <a:rPr lang="hr-HR" sz="2000" dirty="0" smtClean="0"/>
              <a:t>primanje kratkih animiranih filmova, stilski i sadržajno primjerenih djetetu</a:t>
            </a:r>
          </a:p>
          <a:p>
            <a:pPr>
              <a:buNone/>
            </a:pPr>
            <a:r>
              <a:rPr lang="hr-HR" sz="2000" b="1" dirty="0" smtClean="0"/>
              <a:t>OBRAZOVNO-FUNKCIONALNE ZADAĆE:</a:t>
            </a:r>
            <a:endParaRPr lang="hr-HR" sz="2000" dirty="0" smtClean="0"/>
          </a:p>
          <a:p>
            <a:r>
              <a:rPr lang="hr-HR" sz="2000" dirty="0" smtClean="0"/>
              <a:t>upoznati animirani film </a:t>
            </a:r>
            <a:r>
              <a:rPr lang="hr-HR" sz="2000" dirty="0" err="1" smtClean="0"/>
              <a:t>B.Ranitovića</a:t>
            </a:r>
            <a:r>
              <a:rPr lang="hr-HR" sz="2000" dirty="0" smtClean="0"/>
              <a:t>, uočiti značajke </a:t>
            </a:r>
            <a:r>
              <a:rPr lang="hr-HR" sz="2000" dirty="0" smtClean="0"/>
              <a:t>animiranog (lutkarskog) </a:t>
            </a:r>
            <a:r>
              <a:rPr lang="hr-HR" sz="2000" dirty="0" smtClean="0"/>
              <a:t>filma,</a:t>
            </a:r>
          </a:p>
          <a:p>
            <a:r>
              <a:rPr lang="hr-HR" sz="2000" dirty="0" smtClean="0"/>
              <a:t>usvojiti pojam „animirani film – oživljeni crtež“, uočiti animaciju (pokretljivost likova</a:t>
            </a:r>
            <a:r>
              <a:rPr lang="hr-HR" sz="2000" smtClean="0"/>
              <a:t>) </a:t>
            </a:r>
            <a:r>
              <a:rPr lang="hr-HR" sz="2000" smtClean="0"/>
              <a:t>lutke</a:t>
            </a:r>
            <a:r>
              <a:rPr lang="hr-HR" sz="2000" smtClean="0"/>
              <a:t>, </a:t>
            </a:r>
            <a:r>
              <a:rPr lang="hr-HR" sz="2000" dirty="0" smtClean="0"/>
              <a:t>pratiti tijek događaja u filmu, razvijati osjetljivosti za primanje vizualnih i auditivnih slika, uočiti pokret, zvuk i boje u filmu</a:t>
            </a:r>
          </a:p>
          <a:p>
            <a:pPr>
              <a:buNone/>
            </a:pPr>
            <a:r>
              <a:rPr lang="hr-HR" sz="2000" b="1" dirty="0" smtClean="0"/>
              <a:t>         ODGOJNE ZADAĆE:</a:t>
            </a:r>
            <a:endParaRPr lang="hr-HR" sz="2000" dirty="0" smtClean="0"/>
          </a:p>
          <a:p>
            <a:r>
              <a:rPr lang="hr-HR" sz="2000" dirty="0" smtClean="0"/>
              <a:t>privikavanje djeteta na gledanje različitih vrsta animiranog filma, odgajati dijete za prihvaćanje različitosti, razvijanje sposobnosti zamjećivanja, zamišljanja, uočavanje dobrih i loših osobina likova.</a:t>
            </a:r>
          </a:p>
          <a:p>
            <a:pPr>
              <a:buNone/>
            </a:pPr>
            <a:r>
              <a:rPr lang="hr-HR" sz="2000" dirty="0" smtClean="0"/>
              <a:t>                       Sandra Vuk, OŠ A. Šenoe, Zagreb, 2010.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rce_u_snijegu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24" r="3304"/>
          <a:stretch>
            <a:fillRect/>
          </a:stretch>
        </p:blipFill>
        <p:spPr>
          <a:xfrm>
            <a:off x="372979" y="0"/>
            <a:ext cx="4247147" cy="3362325"/>
          </a:xfrm>
        </p:spPr>
      </p:pic>
      <p:pic>
        <p:nvPicPr>
          <p:cNvPr id="5" name="Slika 4" descr="srce_u_snijegu_0003.jpg"/>
          <p:cNvPicPr>
            <a:picLocks noChangeAspect="1"/>
          </p:cNvPicPr>
          <p:nvPr/>
        </p:nvPicPr>
        <p:blipFill>
          <a:blip r:embed="rId3" cstate="print"/>
          <a:srcRect l="2161" r="3505"/>
          <a:stretch>
            <a:fillRect/>
          </a:stretch>
        </p:blipFill>
        <p:spPr>
          <a:xfrm>
            <a:off x="4920916" y="0"/>
            <a:ext cx="4223084" cy="3362325"/>
          </a:xfrm>
          <a:prstGeom prst="rect">
            <a:avLst/>
          </a:prstGeom>
        </p:spPr>
      </p:pic>
      <p:pic>
        <p:nvPicPr>
          <p:cNvPr id="6" name="Slika 5" descr="srce_u_snijegu_0005.jpg"/>
          <p:cNvPicPr>
            <a:picLocks noChangeAspect="1"/>
          </p:cNvPicPr>
          <p:nvPr/>
        </p:nvPicPr>
        <p:blipFill>
          <a:blip r:embed="rId4" cstate="print"/>
          <a:srcRect l="2161" r="3505"/>
          <a:stretch>
            <a:fillRect/>
          </a:stretch>
        </p:blipFill>
        <p:spPr>
          <a:xfrm>
            <a:off x="2658979" y="3495675"/>
            <a:ext cx="4223084" cy="3362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POGLEDAJMO FILM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ZADATAK: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Zašto je ovaj crtani film nazvan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SRCE U SNIJEGU?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Pokušajmo zajedno </a:t>
            </a:r>
            <a:br>
              <a:rPr lang="hr-HR" dirty="0" smtClean="0"/>
            </a:br>
            <a:r>
              <a:rPr lang="hr-HR" dirty="0" smtClean="0"/>
              <a:t>ispričati priču</a:t>
            </a:r>
            <a:endParaRPr lang="hr-HR" dirty="0"/>
          </a:p>
        </p:txBody>
      </p:sp>
      <p:pic>
        <p:nvPicPr>
          <p:cNvPr id="4" name="Rezervirano mjesto sadržaja 3" descr="srce_u_snijegu_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95" r="2895"/>
          <a:stretch>
            <a:fillRect/>
          </a:stretch>
        </p:blipFill>
        <p:spPr>
          <a:xfrm>
            <a:off x="2237874" y="1682689"/>
            <a:ext cx="5233737" cy="4150413"/>
          </a:xfrm>
        </p:spPr>
      </p:pic>
      <p:pic>
        <p:nvPicPr>
          <p:cNvPr id="5" name="Slika 4" descr="srce_u_snijegu_0008.jpg"/>
          <p:cNvPicPr>
            <a:picLocks noChangeAspect="1"/>
          </p:cNvPicPr>
          <p:nvPr/>
        </p:nvPicPr>
        <p:blipFill>
          <a:blip r:embed="rId3" cstate="print"/>
          <a:srcRect l="2870" r="3435"/>
          <a:stretch>
            <a:fillRect/>
          </a:stretch>
        </p:blipFill>
        <p:spPr>
          <a:xfrm>
            <a:off x="2237874" y="1639552"/>
            <a:ext cx="5907505" cy="4735494"/>
          </a:xfrm>
          <a:prstGeom prst="rect">
            <a:avLst/>
          </a:prstGeom>
        </p:spPr>
      </p:pic>
      <p:pic>
        <p:nvPicPr>
          <p:cNvPr id="6" name="Slika 5" descr="srce_u_snijegu_0009.jpg"/>
          <p:cNvPicPr>
            <a:picLocks noChangeAspect="1"/>
          </p:cNvPicPr>
          <p:nvPr/>
        </p:nvPicPr>
        <p:blipFill>
          <a:blip r:embed="rId4" cstate="print"/>
          <a:srcRect l="1515" r="2984"/>
          <a:stretch>
            <a:fillRect/>
          </a:stretch>
        </p:blipFill>
        <p:spPr>
          <a:xfrm>
            <a:off x="2249905" y="1651585"/>
            <a:ext cx="6100011" cy="4797341"/>
          </a:xfrm>
          <a:prstGeom prst="rect">
            <a:avLst/>
          </a:prstGeom>
        </p:spPr>
      </p:pic>
      <p:pic>
        <p:nvPicPr>
          <p:cNvPr id="7" name="Slika 6" descr="srce_u_snijegu_0011.jpg"/>
          <p:cNvPicPr>
            <a:picLocks noChangeAspect="1"/>
          </p:cNvPicPr>
          <p:nvPr/>
        </p:nvPicPr>
        <p:blipFill>
          <a:blip r:embed="rId5" cstate="print"/>
          <a:srcRect l="2177" r="2712"/>
          <a:stretch>
            <a:fillRect/>
          </a:stretch>
        </p:blipFill>
        <p:spPr>
          <a:xfrm>
            <a:off x="2334126" y="1579394"/>
            <a:ext cx="6328611" cy="4997552"/>
          </a:xfrm>
          <a:prstGeom prst="rect">
            <a:avLst/>
          </a:prstGeom>
        </p:spPr>
      </p:pic>
      <p:pic>
        <p:nvPicPr>
          <p:cNvPr id="8" name="Slika 7" descr="srce_u_snijegu_0012.jpg"/>
          <p:cNvPicPr>
            <a:picLocks noChangeAspect="1"/>
          </p:cNvPicPr>
          <p:nvPr/>
        </p:nvPicPr>
        <p:blipFill>
          <a:blip r:embed="rId6" cstate="print"/>
          <a:srcRect l="3591" r="3046"/>
          <a:stretch>
            <a:fillRect/>
          </a:stretch>
        </p:blipFill>
        <p:spPr>
          <a:xfrm>
            <a:off x="2382253" y="1531269"/>
            <a:ext cx="6268452" cy="5042734"/>
          </a:xfrm>
          <a:prstGeom prst="rect">
            <a:avLst/>
          </a:prstGeom>
        </p:spPr>
      </p:pic>
      <p:pic>
        <p:nvPicPr>
          <p:cNvPr id="9" name="Slika 8" descr="srce_u_snijegu_0013.jpg"/>
          <p:cNvPicPr>
            <a:picLocks noChangeAspect="1"/>
          </p:cNvPicPr>
          <p:nvPr/>
        </p:nvPicPr>
        <p:blipFill>
          <a:blip r:embed="rId7" cstate="print"/>
          <a:srcRect l="1617" r="3041"/>
          <a:stretch>
            <a:fillRect/>
          </a:stretch>
        </p:blipFill>
        <p:spPr>
          <a:xfrm>
            <a:off x="2273968" y="1507205"/>
            <a:ext cx="6412832" cy="5051771"/>
          </a:xfrm>
          <a:prstGeom prst="rect">
            <a:avLst/>
          </a:prstGeom>
        </p:spPr>
      </p:pic>
      <p:pic>
        <p:nvPicPr>
          <p:cNvPr id="10" name="Slika 9" descr="srce_u_snijegu_0015.jpg"/>
          <p:cNvPicPr>
            <a:picLocks noChangeAspect="1"/>
          </p:cNvPicPr>
          <p:nvPr/>
        </p:nvPicPr>
        <p:blipFill>
          <a:blip r:embed="rId8" cstate="print"/>
          <a:srcRect l="1422" r="2204"/>
          <a:stretch>
            <a:fillRect/>
          </a:stretch>
        </p:blipFill>
        <p:spPr>
          <a:xfrm>
            <a:off x="2334126" y="1483142"/>
            <a:ext cx="6557211" cy="5110163"/>
          </a:xfrm>
          <a:prstGeom prst="rect">
            <a:avLst/>
          </a:prstGeom>
        </p:spPr>
      </p:pic>
      <p:pic>
        <p:nvPicPr>
          <p:cNvPr id="11" name="Slika 10" descr="srce_u_snijegu_0016.jpg"/>
          <p:cNvPicPr>
            <a:picLocks noChangeAspect="1"/>
          </p:cNvPicPr>
          <p:nvPr/>
        </p:nvPicPr>
        <p:blipFill>
          <a:blip r:embed="rId9" cstate="print"/>
          <a:srcRect l="1431" r="2491"/>
          <a:stretch>
            <a:fillRect/>
          </a:stretch>
        </p:blipFill>
        <p:spPr>
          <a:xfrm>
            <a:off x="2310063" y="1459079"/>
            <a:ext cx="6497053" cy="5078881"/>
          </a:xfrm>
          <a:prstGeom prst="rect">
            <a:avLst/>
          </a:prstGeom>
        </p:spPr>
      </p:pic>
      <p:pic>
        <p:nvPicPr>
          <p:cNvPr id="12" name="Slika 11" descr="srce_u_snijegu_0018.jpg"/>
          <p:cNvPicPr>
            <a:picLocks noChangeAspect="1"/>
          </p:cNvPicPr>
          <p:nvPr/>
        </p:nvPicPr>
        <p:blipFill>
          <a:blip r:embed="rId10" cstate="print"/>
          <a:srcRect l="1068" r="2734"/>
          <a:stretch>
            <a:fillRect/>
          </a:stretch>
        </p:blipFill>
        <p:spPr>
          <a:xfrm>
            <a:off x="2322095" y="1422984"/>
            <a:ext cx="6545179" cy="5110163"/>
          </a:xfrm>
          <a:prstGeom prst="rect">
            <a:avLst/>
          </a:prstGeom>
        </p:spPr>
      </p:pic>
      <p:pic>
        <p:nvPicPr>
          <p:cNvPr id="13" name="Slika 12" descr="srce_u_snijegu_0020.jpg"/>
          <p:cNvPicPr>
            <a:picLocks noChangeAspect="1"/>
          </p:cNvPicPr>
          <p:nvPr/>
        </p:nvPicPr>
        <p:blipFill>
          <a:blip r:embed="rId11" cstate="print"/>
          <a:srcRect l="1577" r="2520"/>
          <a:stretch>
            <a:fillRect/>
          </a:stretch>
        </p:blipFill>
        <p:spPr>
          <a:xfrm>
            <a:off x="2382253" y="1350795"/>
            <a:ext cx="6617368" cy="5182352"/>
          </a:xfrm>
          <a:prstGeom prst="rect">
            <a:avLst/>
          </a:prstGeom>
        </p:spPr>
      </p:pic>
      <p:pic>
        <p:nvPicPr>
          <p:cNvPr id="14" name="Slika 13" descr="srce_u_snijegu_0021.jpg"/>
          <p:cNvPicPr>
            <a:picLocks noChangeAspect="1"/>
          </p:cNvPicPr>
          <p:nvPr/>
        </p:nvPicPr>
        <p:blipFill>
          <a:blip r:embed="rId12" cstate="print"/>
          <a:srcRect l="1386" r="3466"/>
          <a:stretch>
            <a:fillRect/>
          </a:stretch>
        </p:blipFill>
        <p:spPr>
          <a:xfrm>
            <a:off x="2502569" y="1615489"/>
            <a:ext cx="6641431" cy="5242511"/>
          </a:xfrm>
          <a:prstGeom prst="rect">
            <a:avLst/>
          </a:prstGeom>
        </p:spPr>
      </p:pic>
      <p:pic>
        <p:nvPicPr>
          <p:cNvPr id="15" name="Slika 14" descr="srce_u_snijegu_0023.jpg"/>
          <p:cNvPicPr>
            <a:picLocks noChangeAspect="1"/>
          </p:cNvPicPr>
          <p:nvPr/>
        </p:nvPicPr>
        <p:blipFill>
          <a:blip r:embed="rId13" cstate="print"/>
          <a:srcRect l="1337" r="4391"/>
          <a:stretch>
            <a:fillRect/>
          </a:stretch>
        </p:blipFill>
        <p:spPr>
          <a:xfrm>
            <a:off x="2322095" y="1422985"/>
            <a:ext cx="6821905" cy="5435015"/>
          </a:xfrm>
          <a:prstGeom prst="rect">
            <a:avLst/>
          </a:prstGeom>
        </p:spPr>
      </p:pic>
      <p:pic>
        <p:nvPicPr>
          <p:cNvPr id="16" name="Slika 15" descr="srce_u_snijegu_0024.jpg"/>
          <p:cNvPicPr>
            <a:picLocks noChangeAspect="1"/>
          </p:cNvPicPr>
          <p:nvPr/>
        </p:nvPicPr>
        <p:blipFill>
          <a:blip r:embed="rId14" cstate="print"/>
          <a:srcRect l="2024" r="2185"/>
          <a:stretch>
            <a:fillRect/>
          </a:stretch>
        </p:blipFill>
        <p:spPr>
          <a:xfrm>
            <a:off x="1888958" y="1543300"/>
            <a:ext cx="6858000" cy="5377084"/>
          </a:xfrm>
          <a:prstGeom prst="rect">
            <a:avLst/>
          </a:prstGeom>
        </p:spPr>
      </p:pic>
      <p:pic>
        <p:nvPicPr>
          <p:cNvPr id="17" name="Slika 16" descr="srce_u_snijegu_0025.jpg"/>
          <p:cNvPicPr>
            <a:picLocks noChangeAspect="1"/>
          </p:cNvPicPr>
          <p:nvPr/>
        </p:nvPicPr>
        <p:blipFill>
          <a:blip r:embed="rId15" cstate="print"/>
          <a:srcRect l="1917" r="2604"/>
          <a:stretch>
            <a:fillRect/>
          </a:stretch>
        </p:blipFill>
        <p:spPr>
          <a:xfrm>
            <a:off x="2033337" y="1567364"/>
            <a:ext cx="6617368" cy="5205391"/>
          </a:xfrm>
          <a:prstGeom prst="rect">
            <a:avLst/>
          </a:prstGeom>
        </p:spPr>
      </p:pic>
      <p:pic>
        <p:nvPicPr>
          <p:cNvPr id="18" name="Slika 17" descr="srce_u_snijegu_0026.jpg"/>
          <p:cNvPicPr>
            <a:picLocks noChangeAspect="1"/>
          </p:cNvPicPr>
          <p:nvPr/>
        </p:nvPicPr>
        <p:blipFill>
          <a:blip r:embed="rId16" cstate="print"/>
          <a:srcRect l="853" r="2160"/>
          <a:stretch>
            <a:fillRect/>
          </a:stretch>
        </p:blipFill>
        <p:spPr>
          <a:xfrm>
            <a:off x="1997242" y="1519237"/>
            <a:ext cx="6894095" cy="5338763"/>
          </a:xfrm>
          <a:prstGeom prst="rect">
            <a:avLst/>
          </a:prstGeom>
        </p:spPr>
      </p:pic>
      <p:pic>
        <p:nvPicPr>
          <p:cNvPr id="19" name="Slika 18" descr="srce_u_snijegu_0028.jpg"/>
          <p:cNvPicPr>
            <a:picLocks noChangeAspect="1"/>
          </p:cNvPicPr>
          <p:nvPr/>
        </p:nvPicPr>
        <p:blipFill>
          <a:blip r:embed="rId17" cstate="print"/>
          <a:srcRect l="1722" r="3087"/>
          <a:stretch>
            <a:fillRect/>
          </a:stretch>
        </p:blipFill>
        <p:spPr>
          <a:xfrm>
            <a:off x="2105526" y="1555332"/>
            <a:ext cx="6677527" cy="5268646"/>
          </a:xfrm>
          <a:prstGeom prst="rect">
            <a:avLst/>
          </a:prstGeom>
        </p:spPr>
      </p:pic>
      <p:pic>
        <p:nvPicPr>
          <p:cNvPr id="20" name="Slika 19" descr="srce_u_snijegu_0029.jpg"/>
          <p:cNvPicPr>
            <a:picLocks noChangeAspect="1"/>
          </p:cNvPicPr>
          <p:nvPr/>
        </p:nvPicPr>
        <p:blipFill>
          <a:blip r:embed="rId18" cstate="print"/>
          <a:srcRect l="9418" r="3500" b="1334"/>
          <a:stretch>
            <a:fillRect/>
          </a:stretch>
        </p:blipFill>
        <p:spPr>
          <a:xfrm>
            <a:off x="2033337" y="1386890"/>
            <a:ext cx="6509084" cy="5539057"/>
          </a:xfrm>
          <a:prstGeom prst="rect">
            <a:avLst/>
          </a:prstGeom>
        </p:spPr>
      </p:pic>
      <p:pic>
        <p:nvPicPr>
          <p:cNvPr id="21" name="Slika 20" descr="srce_u_snijegu_0030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36582" y="1495174"/>
            <a:ext cx="6930692" cy="5205392"/>
          </a:xfrm>
          <a:prstGeom prst="rect">
            <a:avLst/>
          </a:prstGeom>
        </p:spPr>
      </p:pic>
      <p:pic>
        <p:nvPicPr>
          <p:cNvPr id="22" name="Slika 21" descr="srce_u_snijegu_003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912519" y="1435016"/>
            <a:ext cx="7012151" cy="5266573"/>
          </a:xfrm>
          <a:prstGeom prst="rect">
            <a:avLst/>
          </a:prstGeom>
        </p:spPr>
      </p:pic>
      <p:pic>
        <p:nvPicPr>
          <p:cNvPr id="23" name="Slika 22" descr="srce_u_snijegu_0034.jpg"/>
          <p:cNvPicPr>
            <a:picLocks noChangeAspect="1"/>
          </p:cNvPicPr>
          <p:nvPr/>
        </p:nvPicPr>
        <p:blipFill>
          <a:blip r:embed="rId21" cstate="print"/>
          <a:srcRect l="1765" r="2285"/>
          <a:stretch>
            <a:fillRect/>
          </a:stretch>
        </p:blipFill>
        <p:spPr>
          <a:xfrm>
            <a:off x="2093495" y="1483142"/>
            <a:ext cx="6569242" cy="5142136"/>
          </a:xfrm>
          <a:prstGeom prst="rect">
            <a:avLst/>
          </a:prstGeom>
        </p:spPr>
      </p:pic>
      <p:pic>
        <p:nvPicPr>
          <p:cNvPr id="24" name="Slika 23" descr="srce_u_snijegu_0037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900487" y="1495174"/>
            <a:ext cx="6858501" cy="5151172"/>
          </a:xfrm>
          <a:prstGeom prst="rect">
            <a:avLst/>
          </a:prstGeom>
        </p:spPr>
      </p:pic>
      <p:pic>
        <p:nvPicPr>
          <p:cNvPr id="25" name="Slika 24" descr="srce_u_snijegu_0038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912519" y="1555331"/>
            <a:ext cx="6906627" cy="5187318"/>
          </a:xfrm>
          <a:prstGeom prst="rect">
            <a:avLst/>
          </a:prstGeom>
        </p:spPr>
      </p:pic>
      <p:pic>
        <p:nvPicPr>
          <p:cNvPr id="26" name="Slika 25" descr="srce_u_snijegu_0040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936583" y="1531268"/>
            <a:ext cx="7063038" cy="5304792"/>
          </a:xfrm>
          <a:prstGeom prst="rect">
            <a:avLst/>
          </a:prstGeom>
        </p:spPr>
      </p:pic>
      <p:pic>
        <p:nvPicPr>
          <p:cNvPr id="27" name="Slika 26" descr="srce_u_snijegu_0041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936582" y="1555331"/>
            <a:ext cx="7207417" cy="5413230"/>
          </a:xfrm>
          <a:prstGeom prst="rect">
            <a:avLst/>
          </a:prstGeom>
        </p:spPr>
      </p:pic>
      <p:pic>
        <p:nvPicPr>
          <p:cNvPr id="28" name="Slika 27" descr="srce_u_snijegu_0042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972678" y="1519237"/>
            <a:ext cx="7171322" cy="5386121"/>
          </a:xfrm>
          <a:prstGeom prst="rect">
            <a:avLst/>
          </a:prstGeom>
        </p:spPr>
      </p:pic>
      <p:pic>
        <p:nvPicPr>
          <p:cNvPr id="29" name="Slika 28" descr="srce_u_snijegu_0044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96740" y="1531269"/>
            <a:ext cx="7147259" cy="5368048"/>
          </a:xfrm>
          <a:prstGeom prst="rect">
            <a:avLst/>
          </a:prstGeom>
        </p:spPr>
      </p:pic>
      <p:pic>
        <p:nvPicPr>
          <p:cNvPr id="30" name="Slika 29" descr="srce_u_snijegu_0045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924550" y="1507205"/>
            <a:ext cx="7219449" cy="5422267"/>
          </a:xfrm>
          <a:prstGeom prst="rect">
            <a:avLst/>
          </a:prstGeom>
        </p:spPr>
      </p:pic>
      <p:pic>
        <p:nvPicPr>
          <p:cNvPr id="31" name="Slika 30" descr="srce_u_snijegu_0046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912520" y="1519237"/>
            <a:ext cx="7231480" cy="5431303"/>
          </a:xfrm>
          <a:prstGeom prst="rect">
            <a:avLst/>
          </a:prstGeom>
        </p:spPr>
      </p:pic>
      <p:pic>
        <p:nvPicPr>
          <p:cNvPr id="32" name="Slika 31" descr="srce_u_snijegu_0047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900488" y="1507205"/>
            <a:ext cx="7124288" cy="5350795"/>
          </a:xfrm>
          <a:prstGeom prst="rect">
            <a:avLst/>
          </a:prstGeom>
        </p:spPr>
      </p:pic>
      <p:pic>
        <p:nvPicPr>
          <p:cNvPr id="33" name="Slika 32" descr="srce_u_snijegu_0048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888456" y="1531268"/>
            <a:ext cx="7255543" cy="5449376"/>
          </a:xfrm>
          <a:prstGeom prst="rect">
            <a:avLst/>
          </a:prstGeom>
        </p:spPr>
      </p:pic>
      <p:pic>
        <p:nvPicPr>
          <p:cNvPr id="34" name="Slika 33" descr="srce_u_snijegu_0049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924550" y="1567364"/>
            <a:ext cx="7219449" cy="5422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GLAVNI LIKOVI</a:t>
            </a:r>
            <a:r>
              <a:rPr lang="hr-HR" dirty="0" smtClean="0"/>
              <a:t> SU NAJVAŽNIJI LIKOVI U PRIČI.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snjegović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srce_u_snijegu_0009.jpg"/>
          <p:cNvPicPr>
            <a:picLocks noChangeAspect="1"/>
          </p:cNvPicPr>
          <p:nvPr/>
        </p:nvPicPr>
        <p:blipFill>
          <a:blip r:embed="rId2" cstate="print"/>
          <a:srcRect l="3494" r="3785"/>
          <a:stretch>
            <a:fillRect/>
          </a:stretch>
        </p:blipFill>
        <p:spPr>
          <a:xfrm>
            <a:off x="156411" y="2168943"/>
            <a:ext cx="3525252" cy="2855540"/>
          </a:xfrm>
          <a:prstGeom prst="rect">
            <a:avLst/>
          </a:prstGeom>
        </p:spPr>
      </p:pic>
      <p:pic>
        <p:nvPicPr>
          <p:cNvPr id="5" name="Slika 4" descr="srce_u_snijegu_0021.jpg"/>
          <p:cNvPicPr>
            <a:picLocks noChangeAspect="1"/>
          </p:cNvPicPr>
          <p:nvPr/>
        </p:nvPicPr>
        <p:blipFill>
          <a:blip r:embed="rId3" cstate="print"/>
          <a:srcRect l="2968" r="3774"/>
          <a:stretch>
            <a:fillRect/>
          </a:stretch>
        </p:blipFill>
        <p:spPr>
          <a:xfrm>
            <a:off x="3745806" y="2144879"/>
            <a:ext cx="3581426" cy="2884321"/>
          </a:xfrm>
          <a:prstGeom prst="rect">
            <a:avLst/>
          </a:prstGeom>
        </p:spPr>
      </p:pic>
      <p:pic>
        <p:nvPicPr>
          <p:cNvPr id="6" name="Slika 5" descr="srce_u_snijegu_0028.jpg"/>
          <p:cNvPicPr>
            <a:picLocks noChangeAspect="1"/>
          </p:cNvPicPr>
          <p:nvPr/>
        </p:nvPicPr>
        <p:blipFill>
          <a:blip r:embed="rId4" cstate="print"/>
          <a:srcRect l="8074" r="16137"/>
          <a:stretch>
            <a:fillRect/>
          </a:stretch>
        </p:blipFill>
        <p:spPr>
          <a:xfrm>
            <a:off x="1624263" y="5008395"/>
            <a:ext cx="3392905" cy="3362325"/>
          </a:xfrm>
          <a:prstGeom prst="rect">
            <a:avLst/>
          </a:prstGeom>
        </p:spPr>
      </p:pic>
      <p:pic>
        <p:nvPicPr>
          <p:cNvPr id="7" name="Slika 6" descr="srce_u_snijegu_0048.jpg"/>
          <p:cNvPicPr>
            <a:picLocks noChangeAspect="1"/>
          </p:cNvPicPr>
          <p:nvPr/>
        </p:nvPicPr>
        <p:blipFill>
          <a:blip r:embed="rId5" cstate="print"/>
          <a:srcRect l="9418" t="19942" r="5386"/>
          <a:stretch>
            <a:fillRect/>
          </a:stretch>
        </p:blipFill>
        <p:spPr>
          <a:xfrm>
            <a:off x="5017170" y="5029199"/>
            <a:ext cx="3814010" cy="26918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djevojčica</a:t>
            </a:r>
            <a:endParaRPr lang="hr-HR" dirty="0"/>
          </a:p>
        </p:txBody>
      </p:sp>
      <p:pic>
        <p:nvPicPr>
          <p:cNvPr id="4" name="Rezervirano mjesto sadržaja 3" descr="srce_u_snijegu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62" r="10023"/>
          <a:stretch>
            <a:fillRect/>
          </a:stretch>
        </p:blipFill>
        <p:spPr>
          <a:xfrm>
            <a:off x="745958" y="1171366"/>
            <a:ext cx="3537284" cy="3362325"/>
          </a:xfrm>
        </p:spPr>
      </p:pic>
      <p:pic>
        <p:nvPicPr>
          <p:cNvPr id="6" name="Slika 5" descr="srce_u_snijegu_002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774" r="7268"/>
          <a:stretch>
            <a:fillRect/>
          </a:stretch>
        </p:blipFill>
        <p:spPr>
          <a:xfrm>
            <a:off x="4307305" y="475749"/>
            <a:ext cx="3982453" cy="3362325"/>
          </a:xfrm>
          <a:prstGeom prst="rect">
            <a:avLst/>
          </a:prstGeom>
        </p:spPr>
      </p:pic>
      <p:pic>
        <p:nvPicPr>
          <p:cNvPr id="7" name="Slika 6" descr="srce_u_snijegu_0044.jpg"/>
          <p:cNvPicPr>
            <a:picLocks noChangeAspect="1"/>
          </p:cNvPicPr>
          <p:nvPr/>
        </p:nvPicPr>
        <p:blipFill>
          <a:blip r:embed="rId4" cstate="print"/>
          <a:srcRect l="5924" r="8343"/>
          <a:stretch>
            <a:fillRect/>
          </a:stretch>
        </p:blipFill>
        <p:spPr>
          <a:xfrm>
            <a:off x="770022" y="3829301"/>
            <a:ext cx="3838074" cy="3362325"/>
          </a:xfrm>
          <a:prstGeom prst="rect">
            <a:avLst/>
          </a:prstGeom>
        </p:spPr>
      </p:pic>
      <p:pic>
        <p:nvPicPr>
          <p:cNvPr id="8" name="Slika 7" descr="srce_u_snijegu_0047.jpg"/>
          <p:cNvPicPr>
            <a:picLocks noChangeAspect="1"/>
          </p:cNvPicPr>
          <p:nvPr/>
        </p:nvPicPr>
        <p:blipFill>
          <a:blip r:embed="rId5" cstate="print"/>
          <a:srcRect l="4054" r="4838"/>
          <a:stretch>
            <a:fillRect/>
          </a:stretch>
        </p:blipFill>
        <p:spPr>
          <a:xfrm>
            <a:off x="4632157" y="3829301"/>
            <a:ext cx="4078706" cy="336232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U PARU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Nacrtaj glavni lik</a:t>
            </a:r>
          </a:p>
          <a:p>
            <a:pPr>
              <a:buNone/>
            </a:pPr>
            <a:r>
              <a:rPr lang="hr-HR" dirty="0" smtClean="0"/>
              <a:t>  (što ima na glavi, nos, metla), što ti se najviše svidjelo u filmu.</a:t>
            </a:r>
          </a:p>
          <a:p>
            <a:r>
              <a:rPr lang="hr-HR" dirty="0" smtClean="0"/>
              <a:t>U nekoliko rečenica ispričaj prijatelju u paru sretan završetak filma, onako kako bi ti želio da film završi.</a:t>
            </a:r>
          </a:p>
          <a:p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ZVUK U FILMU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Glazba – prati ugođaj priče</a:t>
            </a:r>
          </a:p>
          <a:p>
            <a:r>
              <a:rPr lang="hr-HR" dirty="0" smtClean="0"/>
              <a:t>Nema glasova</a:t>
            </a:r>
          </a:p>
          <a:p>
            <a:r>
              <a:rPr lang="hr-HR" dirty="0" smtClean="0"/>
              <a:t>Naglašeni dijelovi priče (nesreća, pomoć…)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BOJA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Vezana uz likove – obojani su </a:t>
            </a:r>
            <a:r>
              <a:rPr lang="hr-HR" dirty="0" err="1" smtClean="0"/>
              <a:t>svjetlim</a:t>
            </a:r>
            <a:r>
              <a:rPr lang="hr-HR" dirty="0" smtClean="0"/>
              <a:t>, bojama: bijelom, nježno plavom ljubičastom i  svijetlosivom.</a:t>
            </a:r>
          </a:p>
          <a:p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_0792_slide">
  <a:themeElements>
    <a:clrScheme name="Office tema 3">
      <a:dk1>
        <a:srgbClr val="000000"/>
      </a:dk1>
      <a:lt1>
        <a:srgbClr val="C8C5F0"/>
      </a:lt1>
      <a:dk2>
        <a:srgbClr val="000000"/>
      </a:dk2>
      <a:lt2>
        <a:srgbClr val="B2B2B2"/>
      </a:lt2>
      <a:accent1>
        <a:srgbClr val="D4D420"/>
      </a:accent1>
      <a:accent2>
        <a:srgbClr val="D38D17"/>
      </a:accent2>
      <a:accent3>
        <a:srgbClr val="E0DFF6"/>
      </a:accent3>
      <a:accent4>
        <a:srgbClr val="000000"/>
      </a:accent4>
      <a:accent5>
        <a:srgbClr val="E6E6AB"/>
      </a:accent5>
      <a:accent6>
        <a:srgbClr val="BF7F14"/>
      </a:accent6>
      <a:hlink>
        <a:srgbClr val="3930BB"/>
      </a:hlink>
      <a:folHlink>
        <a:srgbClr val="6B4B1C"/>
      </a:folHlink>
    </a:clrScheme>
    <a:fontScheme name="Office t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C8C5F0"/>
        </a:lt1>
        <a:dk2>
          <a:srgbClr val="000000"/>
        </a:dk2>
        <a:lt2>
          <a:srgbClr val="B2B2B2"/>
        </a:lt2>
        <a:accent1>
          <a:srgbClr val="7B74DB"/>
        </a:accent1>
        <a:accent2>
          <a:srgbClr val="504D80"/>
        </a:accent2>
        <a:accent3>
          <a:srgbClr val="E0DFF6"/>
        </a:accent3>
        <a:accent4>
          <a:srgbClr val="000000"/>
        </a:accent4>
        <a:accent5>
          <a:srgbClr val="BFBCEA"/>
        </a:accent5>
        <a:accent6>
          <a:srgbClr val="484573"/>
        </a:accent6>
        <a:hlink>
          <a:srgbClr val="322AA2"/>
        </a:hlink>
        <a:folHlink>
          <a:srgbClr val="32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C8C5F0"/>
        </a:lt1>
        <a:dk2>
          <a:srgbClr val="000000"/>
        </a:dk2>
        <a:lt2>
          <a:srgbClr val="B2B2B2"/>
        </a:lt2>
        <a:accent1>
          <a:srgbClr val="8C38CC"/>
        </a:accent1>
        <a:accent2>
          <a:srgbClr val="3069BB"/>
        </a:accent2>
        <a:accent3>
          <a:srgbClr val="E0DFF6"/>
        </a:accent3>
        <a:accent4>
          <a:srgbClr val="000000"/>
        </a:accent4>
        <a:accent5>
          <a:srgbClr val="C5AEE2"/>
        </a:accent5>
        <a:accent6>
          <a:srgbClr val="2A5EA9"/>
        </a:accent6>
        <a:hlink>
          <a:srgbClr val="332BA7"/>
        </a:hlink>
        <a:folHlink>
          <a:srgbClr val="3A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C8C5F0"/>
        </a:lt1>
        <a:dk2>
          <a:srgbClr val="000000"/>
        </a:dk2>
        <a:lt2>
          <a:srgbClr val="B2B2B2"/>
        </a:lt2>
        <a:accent1>
          <a:srgbClr val="D4D420"/>
        </a:accent1>
        <a:accent2>
          <a:srgbClr val="D38D17"/>
        </a:accent2>
        <a:accent3>
          <a:srgbClr val="E0DFF6"/>
        </a:accent3>
        <a:accent4>
          <a:srgbClr val="000000"/>
        </a:accent4>
        <a:accent5>
          <a:srgbClr val="E6E6AB"/>
        </a:accent5>
        <a:accent6>
          <a:srgbClr val="BF7F14"/>
        </a:accent6>
        <a:hlink>
          <a:srgbClr val="3930BB"/>
        </a:hlink>
        <a:folHlink>
          <a:srgbClr val="6B4B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C8C5F0"/>
        </a:lt1>
        <a:dk2>
          <a:srgbClr val="000000"/>
        </a:dk2>
        <a:lt2>
          <a:srgbClr val="B2B2B2"/>
        </a:lt2>
        <a:accent1>
          <a:srgbClr val="D8BA31"/>
        </a:accent1>
        <a:accent2>
          <a:srgbClr val="3AAC3A"/>
        </a:accent2>
        <a:accent3>
          <a:srgbClr val="E0DFF6"/>
        </a:accent3>
        <a:accent4>
          <a:srgbClr val="000000"/>
        </a:accent4>
        <a:accent5>
          <a:srgbClr val="E9D9AD"/>
        </a:accent5>
        <a:accent6>
          <a:srgbClr val="349B34"/>
        </a:accent6>
        <a:hlink>
          <a:srgbClr val="4238CC"/>
        </a:hlink>
        <a:folHlink>
          <a:srgbClr val="BB30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B74DB"/>
        </a:accent1>
        <a:accent2>
          <a:srgbClr val="504D80"/>
        </a:accent2>
        <a:accent3>
          <a:srgbClr val="FFFFFF"/>
        </a:accent3>
        <a:accent4>
          <a:srgbClr val="000000"/>
        </a:accent4>
        <a:accent5>
          <a:srgbClr val="BFBCEA"/>
        </a:accent5>
        <a:accent6>
          <a:srgbClr val="484573"/>
        </a:accent6>
        <a:hlink>
          <a:srgbClr val="322AA2"/>
        </a:hlink>
        <a:folHlink>
          <a:srgbClr val="32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38CC"/>
        </a:accent1>
        <a:accent2>
          <a:srgbClr val="3069BB"/>
        </a:accent2>
        <a:accent3>
          <a:srgbClr val="FFFFFF"/>
        </a:accent3>
        <a:accent4>
          <a:srgbClr val="000000"/>
        </a:accent4>
        <a:accent5>
          <a:srgbClr val="C5AEE2"/>
        </a:accent5>
        <a:accent6>
          <a:srgbClr val="2A5EA9"/>
        </a:accent6>
        <a:hlink>
          <a:srgbClr val="332BA7"/>
        </a:hlink>
        <a:folHlink>
          <a:srgbClr val="3A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4D420"/>
        </a:accent1>
        <a:accent2>
          <a:srgbClr val="D38D17"/>
        </a:accent2>
        <a:accent3>
          <a:srgbClr val="FFFFFF"/>
        </a:accent3>
        <a:accent4>
          <a:srgbClr val="000000"/>
        </a:accent4>
        <a:accent5>
          <a:srgbClr val="E6E6AB"/>
        </a:accent5>
        <a:accent6>
          <a:srgbClr val="BF7F14"/>
        </a:accent6>
        <a:hlink>
          <a:srgbClr val="3930BB"/>
        </a:hlink>
        <a:folHlink>
          <a:srgbClr val="6B4B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8BA31"/>
        </a:accent1>
        <a:accent2>
          <a:srgbClr val="3AAC3A"/>
        </a:accent2>
        <a:accent3>
          <a:srgbClr val="FFFFFF"/>
        </a:accent3>
        <a:accent4>
          <a:srgbClr val="000000"/>
        </a:accent4>
        <a:accent5>
          <a:srgbClr val="E9D9AD"/>
        </a:accent5>
        <a:accent6>
          <a:srgbClr val="349B34"/>
        </a:accent6>
        <a:hlink>
          <a:srgbClr val="4238CC"/>
        </a:hlink>
        <a:folHlink>
          <a:srgbClr val="BB30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 tema 3">
    <a:dk1>
      <a:srgbClr val="000000"/>
    </a:dk1>
    <a:lt1>
      <a:srgbClr val="C8C5F0"/>
    </a:lt1>
    <a:dk2>
      <a:srgbClr val="000000"/>
    </a:dk2>
    <a:lt2>
      <a:srgbClr val="B2B2B2"/>
    </a:lt2>
    <a:accent1>
      <a:srgbClr val="D4D420"/>
    </a:accent1>
    <a:accent2>
      <a:srgbClr val="D38D17"/>
    </a:accent2>
    <a:accent3>
      <a:srgbClr val="E0DFF6"/>
    </a:accent3>
    <a:accent4>
      <a:srgbClr val="000000"/>
    </a:accent4>
    <a:accent5>
      <a:srgbClr val="E6E6AB"/>
    </a:accent5>
    <a:accent6>
      <a:srgbClr val="BF7F14"/>
    </a:accent6>
    <a:hlink>
      <a:srgbClr val="3930BB"/>
    </a:hlink>
    <a:folHlink>
      <a:srgbClr val="6B4B1C"/>
    </a:folHlink>
  </a:clrScheme>
</a:themeOverride>
</file>

<file path=ppt/theme/themeOverride2.xml><?xml version="1.0" encoding="utf-8"?>
<a:themeOverride xmlns:a="http://schemas.openxmlformats.org/drawingml/2006/main">
  <a:clrScheme name="Office tema 3">
    <a:dk1>
      <a:srgbClr val="000000"/>
    </a:dk1>
    <a:lt1>
      <a:srgbClr val="C8C5F0"/>
    </a:lt1>
    <a:dk2>
      <a:srgbClr val="000000"/>
    </a:dk2>
    <a:lt2>
      <a:srgbClr val="B2B2B2"/>
    </a:lt2>
    <a:accent1>
      <a:srgbClr val="D4D420"/>
    </a:accent1>
    <a:accent2>
      <a:srgbClr val="D38D17"/>
    </a:accent2>
    <a:accent3>
      <a:srgbClr val="E0DFF6"/>
    </a:accent3>
    <a:accent4>
      <a:srgbClr val="000000"/>
    </a:accent4>
    <a:accent5>
      <a:srgbClr val="E6E6AB"/>
    </a:accent5>
    <a:accent6>
      <a:srgbClr val="BF7F14"/>
    </a:accent6>
    <a:hlink>
      <a:srgbClr val="3930BB"/>
    </a:hlink>
    <a:folHlink>
      <a:srgbClr val="6B4B1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ind_0792_slide</Template>
  <TotalTime>99</TotalTime>
  <Words>133</Words>
  <Application>Microsoft Office PowerPoint</Application>
  <PresentationFormat>Prikaz na zaslonu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4" baseType="lpstr">
      <vt:lpstr>ind_0792_slide</vt:lpstr>
      <vt:lpstr>Document</vt:lpstr>
      <vt:lpstr>SRCE U SNIJEGU,  Branko Ranitović</vt:lpstr>
      <vt:lpstr>Slajd 2</vt:lpstr>
      <vt:lpstr>POGLEDAJMO FILM</vt:lpstr>
      <vt:lpstr>Pokušajmo zajedno  ispričati priču</vt:lpstr>
      <vt:lpstr>GLAVNI LIKOVI SU NAJVAŽNIJI LIKOVI U PRIČI.</vt:lpstr>
      <vt:lpstr>djevojčica</vt:lpstr>
      <vt:lpstr>RAD U PARU</vt:lpstr>
      <vt:lpstr>ZVUK U FILMU</vt:lpstr>
      <vt:lpstr>        BOJA</vt:lpstr>
      <vt:lpstr>Slajd 10</vt:lpstr>
      <vt:lpstr>Nastavni listić</vt:lpstr>
      <vt:lpstr>NASTAVNO PODRUČJE: medijska kultura NASTAVNA JEDINICA: Animirani film (kolaž) SRCE U SNIJEGU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Sandra Vuk</dc:creator>
  <cp:lastModifiedBy>Sandra Vuk</cp:lastModifiedBy>
  <cp:revision>12</cp:revision>
  <dcterms:created xsi:type="dcterms:W3CDTF">2010-12-07T19:50:26Z</dcterms:created>
  <dcterms:modified xsi:type="dcterms:W3CDTF">2010-12-08T18:52:41Z</dcterms:modified>
</cp:coreProperties>
</file>