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FF7D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0" autoAdjust="0"/>
    <p:restoredTop sz="94595" autoAdjust="0"/>
  </p:normalViewPr>
  <p:slideViewPr>
    <p:cSldViewPr>
      <p:cViewPr varScale="1">
        <p:scale>
          <a:sx n="71" d="100"/>
          <a:sy n="71" d="100"/>
        </p:scale>
        <p:origin x="-4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vni poveznik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vni poveznik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a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28" name="Naslov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7" name="Rezervirano mjesto datuma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5116A-2763-4DE5-BBCB-2B708FC9DB98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  <p:sp>
        <p:nvSpPr>
          <p:cNvPr id="8" name="Rezervirano mjesto broja slajd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6478C-51CF-49AF-9FCB-ED21B40DC99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Rezervirano mjesto podnožj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5797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30AA8-6290-4F8D-A14F-51C4F1E29C75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  <p:sp>
        <p:nvSpPr>
          <p:cNvPr id="5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24232-A9FB-4C63-94A7-D48BD35DA44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8776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B7EB1-47E7-4A70-95EC-403BD1129B40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  <p:sp>
        <p:nvSpPr>
          <p:cNvPr id="5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460F0-CEE5-4F2B-9FBC-FC059078E6F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2916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zervirano mjesto sadržaja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4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907F2-2E3E-4C3F-8127-10AB424BA6B5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  <p:sp>
        <p:nvSpPr>
          <p:cNvPr id="5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98D55-0752-4A31-9D46-D064B3B3686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728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vni poveznik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9ACE8-E42B-450D-9667-6A6018A6D1F1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8AB27-E776-4DA4-908E-6C578FB65A7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10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A8953-D0A6-48D3-A14D-38AF5B330744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  <p:sp>
        <p:nvSpPr>
          <p:cNvPr id="6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76A21-CB2E-4C86-80D8-D30F77CE50B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3803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vni poveznik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32" name="Rezervirano mjesto sadržaja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34" name="Rezervirano mjesto sadržaja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2" name="Rezervirano mjesto teksta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599E0-22C6-46AB-9683-EA33F4C9606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1" name="Rezervirano mjesto datuma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D9EE3-CE3C-4C95-B094-F52F0FD56473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7493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5EFDB-7B24-4175-AA8E-BB2C5CA91D86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  <p:sp>
        <p:nvSpPr>
          <p:cNvPr id="4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2C19B-999B-419D-99B2-C96F6757081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7843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7A676-0DB4-4AE9-AE67-2CE29C99627E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  <p:sp>
        <p:nvSpPr>
          <p:cNvPr id="3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F7CC5-0B13-4580-BA77-C0DE04E68DF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0073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zervirano mjesto sadržaja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31" name="Naslov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5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047C5-9E19-49EC-A3D7-B724B9BE3795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  <p:sp>
        <p:nvSpPr>
          <p:cNvPr id="6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23C74-7516-4418-B7A1-77BC39429AA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0214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hr-HR" noProof="0" smtClean="0"/>
              <a:t>Pritisnite ikonu za dodavanje slike</a:t>
            </a:r>
            <a:endParaRPr lang="en-US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EDD0C-C6C7-4861-A18B-46646B6A9A89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  <p:sp>
        <p:nvSpPr>
          <p:cNvPr id="6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37F60-2E32-4E72-8F76-74147555D5A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9120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teksta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Kliknite da biste uredili stilove teksta matrice</a:t>
            </a:r>
          </a:p>
          <a:p>
            <a:pPr lvl="1"/>
            <a:r>
              <a:rPr lang="hr-HR" altLang="sr-Latn-RS" smtClean="0"/>
              <a:t>Druga razina</a:t>
            </a:r>
          </a:p>
          <a:p>
            <a:pPr lvl="2"/>
            <a:r>
              <a:rPr lang="hr-HR" altLang="sr-Latn-RS" smtClean="0"/>
              <a:t>Treća razina</a:t>
            </a:r>
          </a:p>
          <a:p>
            <a:pPr lvl="3"/>
            <a:r>
              <a:rPr lang="hr-HR" altLang="sr-Latn-RS" smtClean="0"/>
              <a:t>Četvrta razina</a:t>
            </a:r>
          </a:p>
          <a:p>
            <a:pPr lvl="4"/>
            <a:r>
              <a:rPr lang="hr-HR" altLang="sr-Latn-RS" smtClean="0"/>
              <a:t>Peta razina</a:t>
            </a:r>
            <a:endParaRPr lang="en-US" altLang="sr-Latn-RS" smtClean="0"/>
          </a:p>
        </p:txBody>
      </p:sp>
      <p:sp>
        <p:nvSpPr>
          <p:cNvPr id="24" name="Rezervirano mjesto datuma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CD1E1F-E62D-40E8-A678-5A1B35E3DECB}" type="datetimeFigureOut">
              <a:rPr lang="sr-Latn-CS"/>
              <a:pPr>
                <a:defRPr/>
              </a:pPr>
              <a:t>6.4.2015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73E721-77AC-4FD2-BC1D-4CD2282991D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5" name="Rezervirano mjesto naslova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691" r:id="rId2"/>
    <p:sldLayoutId id="2147483700" r:id="rId3"/>
    <p:sldLayoutId id="2147483692" r:id="rId4"/>
    <p:sldLayoutId id="2147483701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9C9C9C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82828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9C9C9C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9C9C9C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9.xml"/><Relationship Id="rId1" Type="http://schemas.openxmlformats.org/officeDocument/2006/relationships/audio" Target="file:///C:\Users\Jadranka\Documents\Any%20Audio%20Converter\WAVE\_Zdravljica_%20Himna%20republike%20Slovenije_Slovenian%20national%20Anthem_.wav" TargetMode="Externa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9.xml"/><Relationship Id="rId1" Type="http://schemas.openxmlformats.org/officeDocument/2006/relationships/audio" Target="file:///C:\Users\Jadranka\Documents\Any%20Audio%20Converter\WAVE\Anthem%20Italy.wav" TargetMode="External"/><Relationship Id="rId5" Type="http://schemas.openxmlformats.org/officeDocument/2006/relationships/image" Target="../media/image11.jpe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9.xml"/><Relationship Id="rId1" Type="http://schemas.openxmlformats.org/officeDocument/2006/relationships/audio" Target="file:///C:\Users\Jadranka\Documents\Any%20Audio%20Converter\WAVE\HIMNA%20BIH.wav" TargetMode="External"/><Relationship Id="rId5" Type="http://schemas.openxmlformats.org/officeDocument/2006/relationships/image" Target="../media/image13.jpe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9.xml"/><Relationship Id="rId1" Type="http://schemas.openxmlformats.org/officeDocument/2006/relationships/audio" Target="file:///C:\Users\Jadranka\Documents\Any%20Audio%20Converter\WAVE\SRPSKA%20%20HIMNA.wav" TargetMode="External"/><Relationship Id="rId5" Type="http://schemas.openxmlformats.org/officeDocument/2006/relationships/image" Target="../media/image15.jpe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9.xml"/><Relationship Id="rId1" Type="http://schemas.openxmlformats.org/officeDocument/2006/relationships/audio" Target="file:///C:\Users\Jadranka\Documents\Any%20Audio%20Converter\WAVE\HUNGARY%20_%20The%20National%20Anthem%20Of%20Hungary.wav" TargetMode="External"/><Relationship Id="rId5" Type="http://schemas.openxmlformats.org/officeDocument/2006/relationships/image" Target="../media/image17.jpe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9.xml"/><Relationship Id="rId1" Type="http://schemas.openxmlformats.org/officeDocument/2006/relationships/audio" Target="file:///C:\Users\Jadranka\Documents\Any%20Audio%20Converter\WAVE\Himna%20Crne%20Gore.wav" TargetMode="External"/><Relationship Id="rId5" Type="http://schemas.openxmlformats.org/officeDocument/2006/relationships/image" Target="../media/image19.jpe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2285992"/>
            <a:ext cx="8229600" cy="207170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6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Republika Hrvatska i njeni susjedi</a:t>
            </a:r>
            <a:endParaRPr lang="hr-HR" sz="66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k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692150"/>
            <a:ext cx="5770563" cy="523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kstniOkvir 1"/>
          <p:cNvSpPr txBox="1">
            <a:spLocks noChangeArrowheads="1"/>
          </p:cNvSpPr>
          <p:nvPr/>
        </p:nvSpPr>
        <p:spPr bwMode="auto">
          <a:xfrm>
            <a:off x="1547813" y="1844675"/>
            <a:ext cx="56880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b="1"/>
              <a:t>NASTAVNA TEMA :  RH i susjedne zemlje</a:t>
            </a:r>
          </a:p>
          <a:p>
            <a:pPr eaLnBrk="1" hangingPunct="1"/>
            <a:endParaRPr lang="hr-HR" altLang="sr-Latn-RS" b="1"/>
          </a:p>
          <a:p>
            <a:pPr eaLnBrk="1" hangingPunct="1"/>
            <a:r>
              <a:rPr lang="hr-HR" altLang="sr-Latn-RS" b="1"/>
              <a:t>Ključni pojmovi : susjedne zemlje, prirodne i umjetne granice</a:t>
            </a:r>
          </a:p>
        </p:txBody>
      </p:sp>
      <p:sp>
        <p:nvSpPr>
          <p:cNvPr id="15363" name="TekstniOkvir 2"/>
          <p:cNvSpPr txBox="1">
            <a:spLocks noChangeArrowheads="1"/>
          </p:cNvSpPr>
          <p:nvPr/>
        </p:nvSpPr>
        <p:spPr bwMode="auto">
          <a:xfrm>
            <a:off x="1042988" y="4941888"/>
            <a:ext cx="6121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1200" b="1"/>
              <a:t>Prezentaciju izradila:  Jadranka Cesarec, OŠ Viktora Kovačića, Hum na Sutli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hr-HR" altLang="sr-Latn-RS" sz="3200" b="1" smtClean="0"/>
              <a:t>PRIRODNE </a:t>
            </a:r>
          </a:p>
          <a:p>
            <a:pPr eaLnBrk="1" hangingPunct="1">
              <a:buFont typeface="Wingdings 2" pitchFamily="18" charset="2"/>
              <a:buNone/>
            </a:pPr>
            <a:r>
              <a:rPr lang="hr-HR" altLang="sr-Latn-RS" sz="3200" b="1" smtClean="0"/>
              <a:t>     rijeke                 planine                   mora</a:t>
            </a:r>
          </a:p>
          <a:p>
            <a:pPr eaLnBrk="1" hangingPunct="1">
              <a:buFont typeface="Wingdings 2" pitchFamily="18" charset="2"/>
              <a:buNone/>
            </a:pPr>
            <a:endParaRPr lang="hr-HR" altLang="sr-Latn-RS" sz="3200" b="1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5400" smtClean="0">
                <a:solidFill>
                  <a:srgbClr val="11FF7D"/>
                </a:solidFill>
                <a:latin typeface="Arial Rounded MT Bold" pitchFamily="34" charset="0"/>
              </a:rPr>
              <a:t>Granice mogu biti :</a:t>
            </a:r>
            <a:endParaRPr lang="hr-HR" sz="5400">
              <a:solidFill>
                <a:srgbClr val="11FF7D"/>
              </a:solidFill>
              <a:latin typeface="Arial Rounded MT Bold" pitchFamily="34" charset="0"/>
            </a:endParaRPr>
          </a:p>
        </p:txBody>
      </p:sp>
      <p:pic>
        <p:nvPicPr>
          <p:cNvPr id="7" name="Slika 6" descr="rijek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2786063"/>
            <a:ext cx="2000250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Slika 7" descr="planin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2786063"/>
            <a:ext cx="2254250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Slika 8" descr="mor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2857500"/>
            <a:ext cx="2143125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kstniOkvir 9"/>
          <p:cNvSpPr txBox="1"/>
          <p:nvPr/>
        </p:nvSpPr>
        <p:spPr>
          <a:xfrm>
            <a:off x="785813" y="4929188"/>
            <a:ext cx="771525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200" b="1" dirty="0">
                <a:latin typeface="+mn-lt"/>
                <a:cs typeface="+mn-cs"/>
              </a:rPr>
              <a:t>UMJETNE</a:t>
            </a:r>
            <a:r>
              <a:rPr lang="hr-HR" dirty="0">
                <a:latin typeface="+mn-lt"/>
                <a:cs typeface="+mn-cs"/>
              </a:rPr>
              <a:t>  - </a:t>
            </a:r>
            <a:r>
              <a:rPr lang="hr-HR" sz="3200" b="1" dirty="0">
                <a:latin typeface="+mj-lt"/>
                <a:cs typeface="+mn-cs"/>
              </a:rPr>
              <a:t>dogovorene zamišljene crte</a:t>
            </a:r>
          </a:p>
        </p:txBody>
      </p:sp>
      <p:sp>
        <p:nvSpPr>
          <p:cNvPr id="12" name="Prostoručno 11"/>
          <p:cNvSpPr/>
          <p:nvPr/>
        </p:nvSpPr>
        <p:spPr>
          <a:xfrm>
            <a:off x="2418953" y="5719482"/>
            <a:ext cx="3686012" cy="421342"/>
          </a:xfrm>
          <a:custGeom>
            <a:avLst/>
            <a:gdLst>
              <a:gd name="connsiteX0" fmla="*/ 1518 w 3686012"/>
              <a:gd name="connsiteY0" fmla="*/ 421342 h 421342"/>
              <a:gd name="connsiteX1" fmla="*/ 28412 w 3686012"/>
              <a:gd name="connsiteY1" fmla="*/ 349624 h 421342"/>
              <a:gd name="connsiteX2" fmla="*/ 46341 w 3686012"/>
              <a:gd name="connsiteY2" fmla="*/ 313765 h 421342"/>
              <a:gd name="connsiteX3" fmla="*/ 127023 w 3686012"/>
              <a:gd name="connsiteY3" fmla="*/ 251012 h 421342"/>
              <a:gd name="connsiteX4" fmla="*/ 180812 w 3686012"/>
              <a:gd name="connsiteY4" fmla="*/ 197224 h 421342"/>
              <a:gd name="connsiteX5" fmla="*/ 234600 w 3686012"/>
              <a:gd name="connsiteY5" fmla="*/ 134471 h 421342"/>
              <a:gd name="connsiteX6" fmla="*/ 261494 w 3686012"/>
              <a:gd name="connsiteY6" fmla="*/ 116542 h 421342"/>
              <a:gd name="connsiteX7" fmla="*/ 324247 w 3686012"/>
              <a:gd name="connsiteY7" fmla="*/ 89647 h 421342"/>
              <a:gd name="connsiteX8" fmla="*/ 360106 w 3686012"/>
              <a:gd name="connsiteY8" fmla="*/ 80683 h 421342"/>
              <a:gd name="connsiteX9" fmla="*/ 449753 w 3686012"/>
              <a:gd name="connsiteY9" fmla="*/ 89647 h 421342"/>
              <a:gd name="connsiteX10" fmla="*/ 476647 w 3686012"/>
              <a:gd name="connsiteY10" fmla="*/ 107577 h 421342"/>
              <a:gd name="connsiteX11" fmla="*/ 548365 w 3686012"/>
              <a:gd name="connsiteY11" fmla="*/ 161365 h 421342"/>
              <a:gd name="connsiteX12" fmla="*/ 575259 w 3686012"/>
              <a:gd name="connsiteY12" fmla="*/ 179294 h 421342"/>
              <a:gd name="connsiteX13" fmla="*/ 620082 w 3686012"/>
              <a:gd name="connsiteY13" fmla="*/ 215153 h 421342"/>
              <a:gd name="connsiteX14" fmla="*/ 664906 w 3686012"/>
              <a:gd name="connsiteY14" fmla="*/ 259977 h 421342"/>
              <a:gd name="connsiteX15" fmla="*/ 718694 w 3686012"/>
              <a:gd name="connsiteY15" fmla="*/ 313765 h 421342"/>
              <a:gd name="connsiteX16" fmla="*/ 790412 w 3686012"/>
              <a:gd name="connsiteY16" fmla="*/ 349624 h 421342"/>
              <a:gd name="connsiteX17" fmla="*/ 862129 w 3686012"/>
              <a:gd name="connsiteY17" fmla="*/ 376518 h 421342"/>
              <a:gd name="connsiteX18" fmla="*/ 1220718 w 3686012"/>
              <a:gd name="connsiteY18" fmla="*/ 367553 h 421342"/>
              <a:gd name="connsiteX19" fmla="*/ 1274506 w 3686012"/>
              <a:gd name="connsiteY19" fmla="*/ 349624 h 421342"/>
              <a:gd name="connsiteX20" fmla="*/ 1346223 w 3686012"/>
              <a:gd name="connsiteY20" fmla="*/ 340659 h 421342"/>
              <a:gd name="connsiteX21" fmla="*/ 1426906 w 3686012"/>
              <a:gd name="connsiteY21" fmla="*/ 313765 h 421342"/>
              <a:gd name="connsiteX22" fmla="*/ 1471729 w 3686012"/>
              <a:gd name="connsiteY22" fmla="*/ 295836 h 421342"/>
              <a:gd name="connsiteX23" fmla="*/ 1507588 w 3686012"/>
              <a:gd name="connsiteY23" fmla="*/ 286871 h 421342"/>
              <a:gd name="connsiteX24" fmla="*/ 1534482 w 3686012"/>
              <a:gd name="connsiteY24" fmla="*/ 277906 h 421342"/>
              <a:gd name="connsiteX25" fmla="*/ 1561376 w 3686012"/>
              <a:gd name="connsiteY25" fmla="*/ 259977 h 421342"/>
              <a:gd name="connsiteX26" fmla="*/ 1615165 w 3686012"/>
              <a:gd name="connsiteY26" fmla="*/ 251012 h 421342"/>
              <a:gd name="connsiteX27" fmla="*/ 1642059 w 3686012"/>
              <a:gd name="connsiteY27" fmla="*/ 242047 h 421342"/>
              <a:gd name="connsiteX28" fmla="*/ 1704812 w 3686012"/>
              <a:gd name="connsiteY28" fmla="*/ 215153 h 421342"/>
              <a:gd name="connsiteX29" fmla="*/ 1767565 w 3686012"/>
              <a:gd name="connsiteY29" fmla="*/ 206189 h 421342"/>
              <a:gd name="connsiteX30" fmla="*/ 1794459 w 3686012"/>
              <a:gd name="connsiteY30" fmla="*/ 188259 h 421342"/>
              <a:gd name="connsiteX31" fmla="*/ 1830318 w 3686012"/>
              <a:gd name="connsiteY31" fmla="*/ 179294 h 421342"/>
              <a:gd name="connsiteX32" fmla="*/ 1866176 w 3686012"/>
              <a:gd name="connsiteY32" fmla="*/ 161365 h 421342"/>
              <a:gd name="connsiteX33" fmla="*/ 2233729 w 3686012"/>
              <a:gd name="connsiteY33" fmla="*/ 170330 h 421342"/>
              <a:gd name="connsiteX34" fmla="*/ 2296482 w 3686012"/>
              <a:gd name="connsiteY34" fmla="*/ 179294 h 421342"/>
              <a:gd name="connsiteX35" fmla="*/ 2708859 w 3686012"/>
              <a:gd name="connsiteY35" fmla="*/ 170330 h 421342"/>
              <a:gd name="connsiteX36" fmla="*/ 2798506 w 3686012"/>
              <a:gd name="connsiteY36" fmla="*/ 143436 h 421342"/>
              <a:gd name="connsiteX37" fmla="*/ 2861259 w 3686012"/>
              <a:gd name="connsiteY37" fmla="*/ 116542 h 421342"/>
              <a:gd name="connsiteX38" fmla="*/ 2888153 w 3686012"/>
              <a:gd name="connsiteY38" fmla="*/ 98612 h 421342"/>
              <a:gd name="connsiteX39" fmla="*/ 2977800 w 3686012"/>
              <a:gd name="connsiteY39" fmla="*/ 26894 h 421342"/>
              <a:gd name="connsiteX40" fmla="*/ 3013659 w 3686012"/>
              <a:gd name="connsiteY40" fmla="*/ 17930 h 421342"/>
              <a:gd name="connsiteX41" fmla="*/ 3067447 w 3686012"/>
              <a:gd name="connsiteY41" fmla="*/ 0 h 421342"/>
              <a:gd name="connsiteX42" fmla="*/ 3470859 w 3686012"/>
              <a:gd name="connsiteY42" fmla="*/ 8965 h 421342"/>
              <a:gd name="connsiteX43" fmla="*/ 3497753 w 3686012"/>
              <a:gd name="connsiteY43" fmla="*/ 17930 h 421342"/>
              <a:gd name="connsiteX44" fmla="*/ 3596365 w 3686012"/>
              <a:gd name="connsiteY44" fmla="*/ 35859 h 421342"/>
              <a:gd name="connsiteX45" fmla="*/ 3614294 w 3686012"/>
              <a:gd name="connsiteY45" fmla="*/ 53789 h 421342"/>
              <a:gd name="connsiteX46" fmla="*/ 3632223 w 3686012"/>
              <a:gd name="connsiteY46" fmla="*/ 80683 h 421342"/>
              <a:gd name="connsiteX47" fmla="*/ 3686012 w 3686012"/>
              <a:gd name="connsiteY47" fmla="*/ 98612 h 421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686012" h="421342">
                <a:moveTo>
                  <a:pt x="1518" y="421342"/>
                </a:moveTo>
                <a:cubicBezTo>
                  <a:pt x="15465" y="351601"/>
                  <a:pt x="0" y="399344"/>
                  <a:pt x="28412" y="349624"/>
                </a:cubicBezTo>
                <a:cubicBezTo>
                  <a:pt x="35042" y="338021"/>
                  <a:pt x="36891" y="323215"/>
                  <a:pt x="46341" y="313765"/>
                </a:cubicBezTo>
                <a:cubicBezTo>
                  <a:pt x="70433" y="289673"/>
                  <a:pt x="102931" y="275104"/>
                  <a:pt x="127023" y="251012"/>
                </a:cubicBezTo>
                <a:cubicBezTo>
                  <a:pt x="144953" y="233083"/>
                  <a:pt x="165598" y="217509"/>
                  <a:pt x="180812" y="197224"/>
                </a:cubicBezTo>
                <a:cubicBezTo>
                  <a:pt x="200597" y="170843"/>
                  <a:pt x="209627" y="155281"/>
                  <a:pt x="234600" y="134471"/>
                </a:cubicBezTo>
                <a:cubicBezTo>
                  <a:pt x="242877" y="127574"/>
                  <a:pt x="252139" y="121887"/>
                  <a:pt x="261494" y="116542"/>
                </a:cubicBezTo>
                <a:cubicBezTo>
                  <a:pt x="285399" y="102882"/>
                  <a:pt x="299104" y="96830"/>
                  <a:pt x="324247" y="89647"/>
                </a:cubicBezTo>
                <a:cubicBezTo>
                  <a:pt x="336094" y="86262"/>
                  <a:pt x="348153" y="83671"/>
                  <a:pt x="360106" y="80683"/>
                </a:cubicBezTo>
                <a:cubicBezTo>
                  <a:pt x="389988" y="83671"/>
                  <a:pt x="420491" y="82894"/>
                  <a:pt x="449753" y="89647"/>
                </a:cubicBezTo>
                <a:cubicBezTo>
                  <a:pt x="460251" y="92070"/>
                  <a:pt x="467933" y="101240"/>
                  <a:pt x="476647" y="107577"/>
                </a:cubicBezTo>
                <a:cubicBezTo>
                  <a:pt x="500814" y="125153"/>
                  <a:pt x="523501" y="144789"/>
                  <a:pt x="548365" y="161365"/>
                </a:cubicBezTo>
                <a:cubicBezTo>
                  <a:pt x="557330" y="167341"/>
                  <a:pt x="566846" y="172563"/>
                  <a:pt x="575259" y="179294"/>
                </a:cubicBezTo>
                <a:cubicBezTo>
                  <a:pt x="639128" y="230390"/>
                  <a:pt x="537306" y="159970"/>
                  <a:pt x="620082" y="215153"/>
                </a:cubicBezTo>
                <a:cubicBezTo>
                  <a:pt x="637546" y="267543"/>
                  <a:pt x="614553" y="219694"/>
                  <a:pt x="664906" y="259977"/>
                </a:cubicBezTo>
                <a:cubicBezTo>
                  <a:pt x="684706" y="275817"/>
                  <a:pt x="696015" y="302425"/>
                  <a:pt x="718694" y="313765"/>
                </a:cubicBezTo>
                <a:cubicBezTo>
                  <a:pt x="742600" y="325718"/>
                  <a:pt x="765596" y="339698"/>
                  <a:pt x="790412" y="349624"/>
                </a:cubicBezTo>
                <a:cubicBezTo>
                  <a:pt x="844009" y="371062"/>
                  <a:pt x="819969" y="362464"/>
                  <a:pt x="862129" y="376518"/>
                </a:cubicBezTo>
                <a:cubicBezTo>
                  <a:pt x="981659" y="373530"/>
                  <a:pt x="1101404" y="375334"/>
                  <a:pt x="1220718" y="367553"/>
                </a:cubicBezTo>
                <a:cubicBezTo>
                  <a:pt x="1239577" y="366323"/>
                  <a:pt x="1256026" y="353584"/>
                  <a:pt x="1274506" y="349624"/>
                </a:cubicBezTo>
                <a:cubicBezTo>
                  <a:pt x="1298063" y="344576"/>
                  <a:pt x="1322317" y="343647"/>
                  <a:pt x="1346223" y="340659"/>
                </a:cubicBezTo>
                <a:cubicBezTo>
                  <a:pt x="1486529" y="284539"/>
                  <a:pt x="1311089" y="352371"/>
                  <a:pt x="1426906" y="313765"/>
                </a:cubicBezTo>
                <a:cubicBezTo>
                  <a:pt x="1442172" y="308676"/>
                  <a:pt x="1456463" y="300925"/>
                  <a:pt x="1471729" y="295836"/>
                </a:cubicBezTo>
                <a:cubicBezTo>
                  <a:pt x="1483418" y="291940"/>
                  <a:pt x="1495741" y="290256"/>
                  <a:pt x="1507588" y="286871"/>
                </a:cubicBezTo>
                <a:cubicBezTo>
                  <a:pt x="1516674" y="284275"/>
                  <a:pt x="1526030" y="282132"/>
                  <a:pt x="1534482" y="277906"/>
                </a:cubicBezTo>
                <a:cubicBezTo>
                  <a:pt x="1544119" y="273088"/>
                  <a:pt x="1551155" y="263384"/>
                  <a:pt x="1561376" y="259977"/>
                </a:cubicBezTo>
                <a:cubicBezTo>
                  <a:pt x="1578620" y="254229"/>
                  <a:pt x="1597235" y="254000"/>
                  <a:pt x="1615165" y="251012"/>
                </a:cubicBezTo>
                <a:cubicBezTo>
                  <a:pt x="1624130" y="248024"/>
                  <a:pt x="1633373" y="245769"/>
                  <a:pt x="1642059" y="242047"/>
                </a:cubicBezTo>
                <a:cubicBezTo>
                  <a:pt x="1667566" y="231116"/>
                  <a:pt x="1678537" y="220408"/>
                  <a:pt x="1704812" y="215153"/>
                </a:cubicBezTo>
                <a:cubicBezTo>
                  <a:pt x="1725532" y="211009"/>
                  <a:pt x="1746647" y="209177"/>
                  <a:pt x="1767565" y="206189"/>
                </a:cubicBezTo>
                <a:cubicBezTo>
                  <a:pt x="1776530" y="200212"/>
                  <a:pt x="1784556" y="192503"/>
                  <a:pt x="1794459" y="188259"/>
                </a:cubicBezTo>
                <a:cubicBezTo>
                  <a:pt x="1805784" y="183405"/>
                  <a:pt x="1818782" y="183620"/>
                  <a:pt x="1830318" y="179294"/>
                </a:cubicBezTo>
                <a:cubicBezTo>
                  <a:pt x="1842831" y="174602"/>
                  <a:pt x="1854223" y="167341"/>
                  <a:pt x="1866176" y="161365"/>
                </a:cubicBezTo>
                <a:lnTo>
                  <a:pt x="2233729" y="170330"/>
                </a:lnTo>
                <a:cubicBezTo>
                  <a:pt x="2254841" y="171210"/>
                  <a:pt x="2275352" y="179294"/>
                  <a:pt x="2296482" y="179294"/>
                </a:cubicBezTo>
                <a:cubicBezTo>
                  <a:pt x="2433973" y="179294"/>
                  <a:pt x="2571400" y="173318"/>
                  <a:pt x="2708859" y="170330"/>
                </a:cubicBezTo>
                <a:cubicBezTo>
                  <a:pt x="2734593" y="163896"/>
                  <a:pt x="2776685" y="154347"/>
                  <a:pt x="2798506" y="143436"/>
                </a:cubicBezTo>
                <a:cubicBezTo>
                  <a:pt x="2842817" y="121280"/>
                  <a:pt x="2821687" y="129732"/>
                  <a:pt x="2861259" y="116542"/>
                </a:cubicBezTo>
                <a:cubicBezTo>
                  <a:pt x="2870224" y="110565"/>
                  <a:pt x="2880100" y="105770"/>
                  <a:pt x="2888153" y="98612"/>
                </a:cubicBezTo>
                <a:cubicBezTo>
                  <a:pt x="2938043" y="54265"/>
                  <a:pt x="2926297" y="46207"/>
                  <a:pt x="2977800" y="26894"/>
                </a:cubicBezTo>
                <a:cubicBezTo>
                  <a:pt x="2989336" y="22568"/>
                  <a:pt x="3001858" y="21470"/>
                  <a:pt x="3013659" y="17930"/>
                </a:cubicBezTo>
                <a:cubicBezTo>
                  <a:pt x="3031761" y="12499"/>
                  <a:pt x="3067447" y="0"/>
                  <a:pt x="3067447" y="0"/>
                </a:cubicBezTo>
                <a:lnTo>
                  <a:pt x="3470859" y="8965"/>
                </a:lnTo>
                <a:cubicBezTo>
                  <a:pt x="3480300" y="9358"/>
                  <a:pt x="3488586" y="15638"/>
                  <a:pt x="3497753" y="17930"/>
                </a:cubicBezTo>
                <a:cubicBezTo>
                  <a:pt x="3522801" y="24192"/>
                  <a:pt x="3572400" y="31865"/>
                  <a:pt x="3596365" y="35859"/>
                </a:cubicBezTo>
                <a:cubicBezTo>
                  <a:pt x="3602341" y="41836"/>
                  <a:pt x="3609014" y="47189"/>
                  <a:pt x="3614294" y="53789"/>
                </a:cubicBezTo>
                <a:cubicBezTo>
                  <a:pt x="3621024" y="62202"/>
                  <a:pt x="3623087" y="74973"/>
                  <a:pt x="3632223" y="80683"/>
                </a:cubicBezTo>
                <a:cubicBezTo>
                  <a:pt x="3648250" y="90700"/>
                  <a:pt x="3686012" y="98612"/>
                  <a:pt x="3686012" y="98612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2400" dirty="0" smtClean="0"/>
              <a:t>REPUBLIKA SLOVENIJA</a:t>
            </a:r>
            <a:endParaRPr lang="hr-HR" sz="2400" dirty="0"/>
          </a:p>
        </p:txBody>
      </p:sp>
      <p:sp>
        <p:nvSpPr>
          <p:cNvPr id="6" name="Rezervirano mjesto teksta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hr-HR" altLang="sr-Latn-RS" sz="1800" smtClean="0"/>
              <a:t>LJUBLJANA – glavni grad</a:t>
            </a:r>
          </a:p>
          <a:p>
            <a:pPr eaLnBrk="1" hangingPunct="1"/>
            <a:r>
              <a:rPr lang="hr-HR" altLang="sr-Latn-RS" sz="1800" smtClean="0"/>
              <a:t>Rijeka Sutla  i Jadransko more  su granice</a:t>
            </a:r>
          </a:p>
          <a:p>
            <a:pPr eaLnBrk="1" hangingPunct="1"/>
            <a:endParaRPr lang="hr-HR" altLang="sr-Latn-RS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860800"/>
            <a:ext cx="2054225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_Zdravljica_ Himna republike Slovenije_Slovenian national Anthem_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58054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Rezervirano mjesto slike 8" descr="Ljubljana-Slovenija.jpg"/>
          <p:cNvPicPr>
            <a:picLocks noGrp="1" noChangeAspect="1"/>
          </p:cNvPicPr>
          <p:nvPr>
            <p:ph type="pic" idx="1"/>
          </p:nvPr>
        </p:nvPicPr>
        <p:blipFill>
          <a:blip r:embed="rId5" cstate="email"/>
          <a:srcRect/>
          <a:stretch>
            <a:fillRect/>
          </a:stretch>
        </p:blipFill>
        <p:spPr>
          <a:xfrm>
            <a:off x="1043608" y="908720"/>
            <a:ext cx="4907757" cy="4535016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9000">
                <p:cTn id="3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200" dirty="0" smtClean="0"/>
              <a:t>ITALIJA</a:t>
            </a:r>
            <a:endParaRPr lang="hr-HR" sz="3200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hr-HR" altLang="sr-Latn-RS" sz="2000" smtClean="0"/>
              <a:t>RIM – glavni grad</a:t>
            </a:r>
          </a:p>
          <a:p>
            <a:pPr eaLnBrk="1" hangingPunct="1"/>
            <a:r>
              <a:rPr lang="hr-HR" altLang="sr-Latn-RS" sz="2000" smtClean="0"/>
              <a:t>Jadransko more je granica</a:t>
            </a:r>
          </a:p>
          <a:p>
            <a:pPr eaLnBrk="1" hangingPunct="1"/>
            <a:endParaRPr lang="hr-HR" altLang="sr-Latn-RS" smtClean="0"/>
          </a:p>
          <a:p>
            <a:pPr eaLnBrk="1" hangingPunct="1"/>
            <a:endParaRPr lang="hr-HR" altLang="sr-Latn-RS" smtClean="0"/>
          </a:p>
          <a:p>
            <a:pPr eaLnBrk="1" hangingPunct="1"/>
            <a:endParaRPr lang="hr-HR" altLang="sr-Latn-RS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076700"/>
            <a:ext cx="1871662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Anthem Italy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7324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Rezervirano mjesto slike 7" descr="rim.jpg"/>
          <p:cNvPicPr>
            <a:picLocks noGrp="1" noChangeAspect="1"/>
          </p:cNvPicPr>
          <p:nvPr>
            <p:ph type="pic" idx="1"/>
          </p:nvPr>
        </p:nvPicPr>
        <p:blipFill>
          <a:blip r:embed="rId5" cstate="email"/>
          <a:srcRect/>
          <a:stretch>
            <a:fillRect/>
          </a:stretch>
        </p:blipFill>
        <p:spPr>
          <a:xfrm>
            <a:off x="971600" y="908720"/>
            <a:ext cx="5050904" cy="4667291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7000">
                <p:cTn id="3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2000" dirty="0" smtClean="0"/>
              <a:t>BOSNA I HERCEGOVINA</a:t>
            </a:r>
            <a:endParaRPr lang="hr-HR" sz="2000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hr-HR" altLang="sr-Latn-RS" sz="1800" smtClean="0"/>
              <a:t>SARAJEVO – glavni grad</a:t>
            </a:r>
          </a:p>
          <a:p>
            <a:pPr eaLnBrk="1" hangingPunct="1"/>
            <a:r>
              <a:rPr lang="hr-HR" altLang="sr-Latn-RS" sz="1800" smtClean="0"/>
              <a:t>Rijeka Sava i planina Dinara , te Jadransko more  su granice</a:t>
            </a:r>
          </a:p>
          <a:p>
            <a:pPr eaLnBrk="1" hangingPunct="1"/>
            <a:endParaRPr lang="hr-HR" altLang="sr-Latn-RS" smtClean="0"/>
          </a:p>
        </p:txBody>
      </p:sp>
      <p:pic>
        <p:nvPicPr>
          <p:cNvPr id="6" name="Slika 5" descr="bih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365625"/>
            <a:ext cx="2214563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HIMNA BIH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59499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Rezervirano mjesto slike 8" descr="sarajevo.jpg"/>
          <p:cNvPicPr>
            <a:picLocks noGrp="1" noChangeAspect="1"/>
          </p:cNvPicPr>
          <p:nvPr>
            <p:ph type="pic" idx="1"/>
          </p:nvPr>
        </p:nvPicPr>
        <p:blipFill>
          <a:blip r:embed="rId5" cstate="email"/>
          <a:srcRect/>
          <a:stretch>
            <a:fillRect/>
          </a:stretch>
        </p:blipFill>
        <p:spPr>
          <a:xfrm>
            <a:off x="971600" y="764704"/>
            <a:ext cx="5086293" cy="469999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15000">
                <p:cTn id="3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200" dirty="0" smtClean="0"/>
              <a:t>SRBIJA</a:t>
            </a:r>
            <a:endParaRPr lang="hr-HR" sz="3200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hr-HR" altLang="sr-Latn-RS" sz="2000" smtClean="0"/>
              <a:t>BEOGRAD – glavni grad</a:t>
            </a:r>
          </a:p>
          <a:p>
            <a:pPr eaLnBrk="1" hangingPunct="1"/>
            <a:r>
              <a:rPr lang="hr-HR" altLang="sr-Latn-RS" sz="2000" smtClean="0"/>
              <a:t>Rijeka Dunav je granica</a:t>
            </a:r>
          </a:p>
          <a:p>
            <a:pPr eaLnBrk="1" hangingPunct="1"/>
            <a:endParaRPr lang="hr-HR" altLang="sr-Latn-RS" smtClean="0"/>
          </a:p>
        </p:txBody>
      </p:sp>
      <p:pic>
        <p:nvPicPr>
          <p:cNvPr id="6" name="Slika 5" descr="s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3714750"/>
            <a:ext cx="2162175" cy="145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SRPSKA  HIMNA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58769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Rezervirano mjesto slike 8" descr="beograd9pr.jpg"/>
          <p:cNvPicPr>
            <a:picLocks noGrp="1" noChangeAspect="1"/>
          </p:cNvPicPr>
          <p:nvPr>
            <p:ph type="pic" idx="1"/>
          </p:nvPr>
        </p:nvPicPr>
        <p:blipFill>
          <a:blip r:embed="rId5" cstate="email"/>
          <a:srcRect/>
          <a:stretch>
            <a:fillRect/>
          </a:stretch>
        </p:blipFill>
        <p:spPr>
          <a:xfrm>
            <a:off x="1043608" y="908720"/>
            <a:ext cx="5050904" cy="4667291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7000">
                <p:cTn id="3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2600" dirty="0" smtClean="0"/>
              <a:t>MAĐARSKA</a:t>
            </a:r>
            <a:endParaRPr lang="hr-HR" sz="2600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hr-HR" altLang="sr-Latn-RS" sz="2000" smtClean="0"/>
              <a:t>BUDIMPEŠTA – glavni grad</a:t>
            </a:r>
          </a:p>
          <a:p>
            <a:pPr eaLnBrk="1" hangingPunct="1"/>
            <a:r>
              <a:rPr lang="hr-HR" altLang="sr-Latn-RS" sz="2000" smtClean="0"/>
              <a:t>Rijeke Mura i Drava su granica</a:t>
            </a:r>
          </a:p>
          <a:p>
            <a:pPr eaLnBrk="1" hangingPunct="1"/>
            <a:endParaRPr lang="hr-HR" altLang="sr-Latn-RS" smtClean="0"/>
          </a:p>
        </p:txBody>
      </p:sp>
      <p:pic>
        <p:nvPicPr>
          <p:cNvPr id="6" name="Slika 5" descr="m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3714750"/>
            <a:ext cx="1952625" cy="130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HUNGARY _ The National Anthem Of Hungary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58769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Rezervirano mjesto slike 8" descr="Panorama-budapeszt3.jpg"/>
          <p:cNvPicPr>
            <a:picLocks noGrp="1" noChangeAspect="1"/>
          </p:cNvPicPr>
          <p:nvPr>
            <p:ph type="pic" idx="1"/>
          </p:nvPr>
        </p:nvPicPr>
        <p:blipFill>
          <a:blip r:embed="rId5" cstate="email"/>
          <a:srcRect/>
          <a:stretch>
            <a:fillRect/>
          </a:stretch>
        </p:blipFill>
        <p:spPr>
          <a:xfrm>
            <a:off x="899592" y="908720"/>
            <a:ext cx="4978896" cy="460075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11000">
                <p:cTn id="3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200" dirty="0" smtClean="0"/>
              <a:t>CRNA GORA</a:t>
            </a:r>
            <a:endParaRPr lang="hr-HR" sz="3200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hr-HR" altLang="sr-Latn-RS" sz="2000" smtClean="0"/>
              <a:t>PODGORICA – glavni grad</a:t>
            </a:r>
          </a:p>
          <a:p>
            <a:pPr eaLnBrk="1" hangingPunct="1"/>
            <a:r>
              <a:rPr lang="hr-HR" altLang="sr-Latn-RS" sz="2000" smtClean="0"/>
              <a:t>Jadransko more je granica</a:t>
            </a:r>
          </a:p>
          <a:p>
            <a:pPr eaLnBrk="1" hangingPunct="1"/>
            <a:endParaRPr lang="hr-HR" altLang="sr-Latn-RS" smtClean="0"/>
          </a:p>
          <a:p>
            <a:pPr eaLnBrk="1" hangingPunct="1"/>
            <a:endParaRPr lang="hr-HR" altLang="sr-Latn-RS" smtClean="0"/>
          </a:p>
          <a:p>
            <a:pPr eaLnBrk="1" hangingPunct="1"/>
            <a:endParaRPr lang="hr-HR" altLang="sr-Latn-RS" smtClean="0"/>
          </a:p>
        </p:txBody>
      </p:sp>
      <p:pic>
        <p:nvPicPr>
          <p:cNvPr id="6" name="Slika 5" descr="c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860800"/>
            <a:ext cx="1581150" cy="130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Himna Crne Gore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58769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Rezervirano mjesto slike 8" descr="podgorica.jpg"/>
          <p:cNvPicPr>
            <a:picLocks noGrp="1" noChangeAspect="1"/>
          </p:cNvPicPr>
          <p:nvPr>
            <p:ph type="pic" idx="1"/>
          </p:nvPr>
        </p:nvPicPr>
        <p:blipFill>
          <a:blip r:embed="rId5" cstate="email"/>
          <a:srcRect/>
          <a:stretch>
            <a:fillRect/>
          </a:stretch>
        </p:blipFill>
        <p:spPr>
          <a:xfrm>
            <a:off x="971600" y="908720"/>
            <a:ext cx="4978896" cy="460075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9000">
                <p:cTn id="3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557338"/>
            <a:ext cx="3889375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Ravni poveznik sa strelicom 3"/>
          <p:cNvCxnSpPr/>
          <p:nvPr/>
        </p:nvCxnSpPr>
        <p:spPr>
          <a:xfrm rot="16200000" flipH="1">
            <a:off x="2194719" y="1269207"/>
            <a:ext cx="1081087" cy="6477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vni poveznik sa strelicom 4"/>
          <p:cNvCxnSpPr/>
          <p:nvPr/>
        </p:nvCxnSpPr>
        <p:spPr>
          <a:xfrm rot="5400000">
            <a:off x="4572794" y="1340644"/>
            <a:ext cx="1079500" cy="36036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sa strelicom 6"/>
          <p:cNvCxnSpPr/>
          <p:nvPr/>
        </p:nvCxnSpPr>
        <p:spPr>
          <a:xfrm rot="10800000">
            <a:off x="4932363" y="3429000"/>
            <a:ext cx="1368425" cy="2873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sa strelicom 7"/>
          <p:cNvCxnSpPr/>
          <p:nvPr/>
        </p:nvCxnSpPr>
        <p:spPr>
          <a:xfrm flipV="1">
            <a:off x="1547813" y="4581525"/>
            <a:ext cx="936625" cy="5762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sa strelicom 8"/>
          <p:cNvCxnSpPr/>
          <p:nvPr/>
        </p:nvCxnSpPr>
        <p:spPr>
          <a:xfrm rot="10800000" flipV="1">
            <a:off x="5651500" y="1989138"/>
            <a:ext cx="1223963" cy="36036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sa strelicom 12"/>
          <p:cNvCxnSpPr/>
          <p:nvPr/>
        </p:nvCxnSpPr>
        <p:spPr>
          <a:xfrm rot="10800000">
            <a:off x="5292725" y="4941888"/>
            <a:ext cx="1079500" cy="7905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Krnja piramida 14"/>
          <p:cNvSpPr/>
          <p:nvPr/>
        </p:nvSpPr>
        <p:spPr>
          <a:xfrm>
            <a:off x="684213" y="476250"/>
            <a:ext cx="2016125" cy="576263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solidFill>
                  <a:schemeClr val="bg1"/>
                </a:solidFill>
              </a:rPr>
              <a:t>SLOVENIJA</a:t>
            </a:r>
          </a:p>
        </p:txBody>
      </p:sp>
      <p:sp>
        <p:nvSpPr>
          <p:cNvPr id="16" name="Krnja piramida 15"/>
          <p:cNvSpPr/>
          <p:nvPr/>
        </p:nvSpPr>
        <p:spPr>
          <a:xfrm>
            <a:off x="611188" y="5229225"/>
            <a:ext cx="2016125" cy="576263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solidFill>
                  <a:schemeClr val="bg1"/>
                </a:solidFill>
              </a:rPr>
              <a:t>ITALIJA</a:t>
            </a:r>
          </a:p>
        </p:txBody>
      </p:sp>
      <p:sp>
        <p:nvSpPr>
          <p:cNvPr id="17" name="Krnja piramida 16"/>
          <p:cNvSpPr/>
          <p:nvPr/>
        </p:nvSpPr>
        <p:spPr>
          <a:xfrm>
            <a:off x="6372225" y="5445125"/>
            <a:ext cx="2016125" cy="576263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solidFill>
                  <a:schemeClr val="bg1"/>
                </a:solidFill>
              </a:rPr>
              <a:t>CRNA  GORA</a:t>
            </a:r>
          </a:p>
        </p:txBody>
      </p:sp>
      <p:sp>
        <p:nvSpPr>
          <p:cNvPr id="18" name="Krnja piramida 17"/>
          <p:cNvSpPr/>
          <p:nvPr/>
        </p:nvSpPr>
        <p:spPr>
          <a:xfrm>
            <a:off x="6300788" y="3357563"/>
            <a:ext cx="2266950" cy="100806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solidFill>
                  <a:schemeClr val="bg1"/>
                </a:solidFill>
              </a:rPr>
              <a:t>BOSNA I HERCEGOVINA</a:t>
            </a:r>
          </a:p>
        </p:txBody>
      </p:sp>
      <p:sp>
        <p:nvSpPr>
          <p:cNvPr id="19" name="Krnja piramida 18"/>
          <p:cNvSpPr/>
          <p:nvPr/>
        </p:nvSpPr>
        <p:spPr>
          <a:xfrm>
            <a:off x="6875463" y="1628775"/>
            <a:ext cx="2017712" cy="576263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solidFill>
                  <a:schemeClr val="bg1"/>
                </a:solidFill>
              </a:rPr>
              <a:t>SRBIJA</a:t>
            </a:r>
          </a:p>
        </p:txBody>
      </p:sp>
      <p:sp>
        <p:nvSpPr>
          <p:cNvPr id="20" name="Krnja piramida 19"/>
          <p:cNvSpPr/>
          <p:nvPr/>
        </p:nvSpPr>
        <p:spPr>
          <a:xfrm>
            <a:off x="4716463" y="333375"/>
            <a:ext cx="2016125" cy="574675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>
                <a:solidFill>
                  <a:schemeClr val="bg1"/>
                </a:solidFill>
              </a:rPr>
              <a:t>MAĐARSKA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r">
  <a:themeElements>
    <a:clrScheme name="Sivi tonov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api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150</TotalTime>
  <Words>128</Words>
  <Application>Microsoft Office PowerPoint</Application>
  <PresentationFormat>Prikaz na zaslonu (4:3)</PresentationFormat>
  <Paragraphs>35</Paragraphs>
  <Slides>11</Slides>
  <Notes>0</Notes>
  <HiddenSlides>0</HiddenSlides>
  <MMClips>6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6" baseType="lpstr">
      <vt:lpstr>Constantia</vt:lpstr>
      <vt:lpstr>Arial</vt:lpstr>
      <vt:lpstr>Wingdings 2</vt:lpstr>
      <vt:lpstr>Calibri</vt:lpstr>
      <vt:lpstr>Papir</vt:lpstr>
      <vt:lpstr>Republika Hrvatska i njeni susjedi</vt:lpstr>
      <vt:lpstr>Granice mogu biti :</vt:lpstr>
      <vt:lpstr>REPUBLIKA SLOVENIJA</vt:lpstr>
      <vt:lpstr>ITALIJA</vt:lpstr>
      <vt:lpstr>BOSNA I HERCEGOVINA</vt:lpstr>
      <vt:lpstr>SRBIJA</vt:lpstr>
      <vt:lpstr>MAĐARSKA</vt:lpstr>
      <vt:lpstr>CRNA GORA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Republika Hrvatska i njeni susjedi</dc:title>
  <dc:creator>Jadranka</dc:creator>
  <cp:lastModifiedBy>Višnja</cp:lastModifiedBy>
  <cp:revision>22</cp:revision>
  <dcterms:created xsi:type="dcterms:W3CDTF">2010-09-20T12:49:23Z</dcterms:created>
  <dcterms:modified xsi:type="dcterms:W3CDTF">2015-04-06T19:33:24Z</dcterms:modified>
</cp:coreProperties>
</file>