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694141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902735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22861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30744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087421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506192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258724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9395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35328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74658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39082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121611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587874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907461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792737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730666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5027791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7906796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457800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6459808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0069578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46484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15052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87043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9928116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20816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ilagođeni izgle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28652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72181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190480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625944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7514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74162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AA38D-6F44-448D-B6C1-6D31A8CF7DF7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F7418-F9DF-4665-925D-A58B2588503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70743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51" r:id="rId24"/>
    <p:sldLayoutId id="2147483652" r:id="rId25"/>
    <p:sldLayoutId id="2147483653" r:id="rId26"/>
    <p:sldLayoutId id="2147483654" r:id="rId27"/>
    <p:sldLayoutId id="2147483655" r:id="rId28"/>
    <p:sldLayoutId id="2147483656" r:id="rId29"/>
    <p:sldLayoutId id="2147483657" r:id="rId30"/>
    <p:sldLayoutId id="2147483658" r:id="rId31"/>
    <p:sldLayoutId id="2147483659" r:id="rId3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06687"/>
          </a:xfrm>
        </p:spPr>
        <p:txBody>
          <a:bodyPr>
            <a:normAutofit/>
          </a:bodyPr>
          <a:lstStyle/>
          <a:p>
            <a:r>
              <a:rPr lang="hr-HR" b="1" dirty="0" err="1" smtClean="0"/>
              <a:t>Polupravac</a:t>
            </a: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Dužina kao dio pravca</a:t>
            </a:r>
            <a:br>
              <a:rPr lang="hr-HR" b="1" dirty="0" smtClean="0"/>
            </a:br>
            <a:endParaRPr lang="hr-HR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3. razred</a:t>
            </a:r>
          </a:p>
          <a:p>
            <a:r>
              <a:rPr lang="hr-HR" dirty="0" smtClean="0"/>
              <a:t>PŠ MOMIĆI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69476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DUŽINA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je ravna crta koja spaja dvije krajnje točke.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</a:t>
            </a:r>
            <a:r>
              <a:rPr lang="hr-HR" sz="2000" dirty="0" smtClean="0"/>
              <a:t>( omeđena je sa dvije krajnje točke )</a:t>
            </a:r>
          </a:p>
          <a:p>
            <a:pPr marL="0" indent="0">
              <a:buNone/>
            </a:pPr>
            <a:endParaRPr lang="hr-HR" sz="2000" dirty="0" smtClean="0"/>
          </a:p>
        </p:txBody>
      </p:sp>
      <p:cxnSp>
        <p:nvCxnSpPr>
          <p:cNvPr id="6" name="Ravni poveznik 5"/>
          <p:cNvCxnSpPr/>
          <p:nvPr/>
        </p:nvCxnSpPr>
        <p:spPr>
          <a:xfrm flipV="1">
            <a:off x="1547664" y="3429000"/>
            <a:ext cx="5616624" cy="864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ijagram toka: Poveznik 8"/>
          <p:cNvSpPr/>
          <p:nvPr/>
        </p:nvSpPr>
        <p:spPr>
          <a:xfrm>
            <a:off x="1437978" y="4180447"/>
            <a:ext cx="1143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Dijagram toka: Poveznik 9"/>
          <p:cNvSpPr/>
          <p:nvPr/>
        </p:nvSpPr>
        <p:spPr>
          <a:xfrm>
            <a:off x="7164288" y="3314700"/>
            <a:ext cx="1143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kstniOkvir 10"/>
          <p:cNvSpPr txBox="1"/>
          <p:nvPr/>
        </p:nvSpPr>
        <p:spPr>
          <a:xfrm>
            <a:off x="1367547" y="4468470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A</a:t>
            </a:r>
            <a:endParaRPr lang="hr-HR" b="1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7055367" y="365360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B</a:t>
            </a:r>
            <a:endParaRPr lang="hr-HR" b="1" dirty="0"/>
          </a:p>
        </p:txBody>
      </p:sp>
      <p:sp>
        <p:nvSpPr>
          <p:cNvPr id="13" name="TekstniOkvir 12"/>
          <p:cNvSpPr txBox="1"/>
          <p:nvPr/>
        </p:nvSpPr>
        <p:spPr>
          <a:xfrm>
            <a:off x="827584" y="551723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Krajnje (rubne) točke ove dužine su točke </a:t>
            </a:r>
            <a:r>
              <a:rPr lang="hr-HR" b="1" dirty="0" smtClean="0"/>
              <a:t>A</a:t>
            </a:r>
            <a:r>
              <a:rPr lang="hr-HR" dirty="0" smtClean="0"/>
              <a:t> i </a:t>
            </a:r>
            <a:r>
              <a:rPr lang="hr-HR" b="1" dirty="0" smtClean="0"/>
              <a:t>B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59458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PRAVAC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479202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je ravna neomeđena (neograničena) crta.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sz="1800" dirty="0" smtClean="0"/>
              <a:t>Nacrtan je pravac a.</a:t>
            </a:r>
            <a:endParaRPr lang="hr-HR" sz="1800" dirty="0"/>
          </a:p>
        </p:txBody>
      </p:sp>
      <p:cxnSp>
        <p:nvCxnSpPr>
          <p:cNvPr id="5" name="Ravni poveznik 4"/>
          <p:cNvCxnSpPr/>
          <p:nvPr/>
        </p:nvCxnSpPr>
        <p:spPr>
          <a:xfrm flipV="1">
            <a:off x="1835696" y="3068960"/>
            <a:ext cx="5760640" cy="13464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niOkvir 7"/>
          <p:cNvSpPr txBox="1"/>
          <p:nvPr/>
        </p:nvSpPr>
        <p:spPr>
          <a:xfrm>
            <a:off x="7267589" y="3054732"/>
            <a:ext cx="378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 smtClean="0"/>
              <a:t>a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xmlns="" val="285198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Nacrtan je pravac a.</a:t>
            </a:r>
            <a:endParaRPr lang="hr-HR" dirty="0"/>
          </a:p>
        </p:txBody>
      </p:sp>
      <p:cxnSp>
        <p:nvCxnSpPr>
          <p:cNvPr id="5" name="Ravni poveznik 4"/>
          <p:cNvCxnSpPr/>
          <p:nvPr/>
        </p:nvCxnSpPr>
        <p:spPr>
          <a:xfrm>
            <a:off x="827584" y="2492896"/>
            <a:ext cx="68407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niOkvir 7"/>
          <p:cNvSpPr txBox="1"/>
          <p:nvPr/>
        </p:nvSpPr>
        <p:spPr>
          <a:xfrm>
            <a:off x="7272082" y="2449728"/>
            <a:ext cx="3962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 smtClean="0"/>
              <a:t>a</a:t>
            </a:r>
            <a:endParaRPr lang="hr-HR" sz="2800" dirty="0"/>
          </a:p>
        </p:txBody>
      </p:sp>
      <p:sp>
        <p:nvSpPr>
          <p:cNvPr id="11" name="Dijagram toka: Poveznik 10"/>
          <p:cNvSpPr/>
          <p:nvPr/>
        </p:nvSpPr>
        <p:spPr>
          <a:xfrm>
            <a:off x="4270114" y="2362091"/>
            <a:ext cx="114300" cy="26161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kstniOkvir 11"/>
          <p:cNvSpPr txBox="1"/>
          <p:nvPr/>
        </p:nvSpPr>
        <p:spPr>
          <a:xfrm>
            <a:off x="4117110" y="2670317"/>
            <a:ext cx="420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B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827584" y="4149080"/>
            <a:ext cx="77768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Točka </a:t>
            </a:r>
            <a:r>
              <a:rPr lang="hr-HR" b="1" dirty="0" smtClean="0"/>
              <a:t>B </a:t>
            </a:r>
            <a:r>
              <a:rPr lang="hr-HR" dirty="0" smtClean="0"/>
              <a:t>dijeli pravac </a:t>
            </a:r>
            <a:r>
              <a:rPr lang="hr-HR" b="1" dirty="0" smtClean="0"/>
              <a:t>a</a:t>
            </a:r>
            <a:r>
              <a:rPr lang="hr-HR" dirty="0" smtClean="0"/>
              <a:t> na dva dijela.</a:t>
            </a:r>
          </a:p>
          <a:p>
            <a:r>
              <a:rPr lang="hr-HR" sz="2400" dirty="0" smtClean="0"/>
              <a:t>Svaki dio zove se </a:t>
            </a:r>
            <a:r>
              <a:rPr lang="hr-HR" sz="2400" b="1" dirty="0" smtClean="0">
                <a:solidFill>
                  <a:srgbClr val="FF0000"/>
                </a:solidFill>
              </a:rPr>
              <a:t>POLUPRAVAC.</a:t>
            </a:r>
            <a:endParaRPr lang="hr-HR" sz="2400" b="1" dirty="0">
              <a:solidFill>
                <a:srgbClr val="FF0000"/>
              </a:solidFill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827584" y="206492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   P  O  L  U  P  R  A  V  A  C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716016" y="2041141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P  O  </a:t>
            </a:r>
            <a:r>
              <a:rPr lang="hr-HR" dirty="0" err="1" smtClean="0">
                <a:solidFill>
                  <a:srgbClr val="FF0000"/>
                </a:solidFill>
              </a:rPr>
              <a:t>L</a:t>
            </a:r>
            <a:r>
              <a:rPr lang="hr-HR" dirty="0" smtClean="0">
                <a:solidFill>
                  <a:srgbClr val="FF0000"/>
                </a:solidFill>
              </a:rPr>
              <a:t>  U  </a:t>
            </a:r>
            <a:r>
              <a:rPr lang="hr-HR" dirty="0" err="1" smtClean="0">
                <a:solidFill>
                  <a:srgbClr val="FF0000"/>
                </a:solidFill>
              </a:rPr>
              <a:t>P</a:t>
            </a:r>
            <a:r>
              <a:rPr lang="hr-HR" dirty="0" smtClean="0">
                <a:solidFill>
                  <a:srgbClr val="FF0000"/>
                </a:solidFill>
              </a:rPr>
              <a:t>  R  </a:t>
            </a:r>
            <a:r>
              <a:rPr lang="hr-HR" dirty="0" err="1" smtClean="0">
                <a:solidFill>
                  <a:srgbClr val="FF0000"/>
                </a:solidFill>
              </a:rPr>
              <a:t>A</a:t>
            </a:r>
            <a:r>
              <a:rPr lang="hr-HR" dirty="0" smtClean="0">
                <a:solidFill>
                  <a:srgbClr val="FF0000"/>
                </a:solidFill>
              </a:rPr>
              <a:t>  V  </a:t>
            </a:r>
            <a:r>
              <a:rPr lang="hr-HR" dirty="0" err="1" smtClean="0">
                <a:solidFill>
                  <a:srgbClr val="FF0000"/>
                </a:solidFill>
              </a:rPr>
              <a:t>A</a:t>
            </a:r>
            <a:r>
              <a:rPr lang="hr-HR" dirty="0" smtClean="0">
                <a:solidFill>
                  <a:srgbClr val="FF0000"/>
                </a:solidFill>
              </a:rPr>
              <a:t>  C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678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2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POLUPRAVAC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dirty="0" smtClean="0"/>
              <a:t>je ravna crta omeđena jednom krajnjom točkom.</a:t>
            </a:r>
          </a:p>
          <a:p>
            <a:pPr marL="0" indent="0">
              <a:buNone/>
            </a:pPr>
            <a:endParaRPr lang="hr-HR" dirty="0"/>
          </a:p>
          <a:p>
            <a:pPr>
              <a:buFontTx/>
              <a:buChar char="-"/>
            </a:pPr>
            <a:endParaRPr lang="hr-HR" dirty="0" smtClean="0"/>
          </a:p>
          <a:p>
            <a:pPr>
              <a:buFontTx/>
              <a:buChar char="-"/>
            </a:pPr>
            <a:endParaRPr lang="hr-HR" dirty="0"/>
          </a:p>
          <a:p>
            <a:pPr>
              <a:buFontTx/>
              <a:buChar char="-"/>
            </a:pPr>
            <a:endParaRPr lang="hr-HR" dirty="0" smtClean="0"/>
          </a:p>
          <a:p>
            <a:pPr>
              <a:buFontTx/>
              <a:buChar char="-"/>
            </a:pPr>
            <a:endParaRPr lang="hr-HR" dirty="0"/>
          </a:p>
          <a:p>
            <a:pPr marL="0" indent="0">
              <a:buNone/>
            </a:pPr>
            <a:r>
              <a:rPr lang="hr-HR" sz="2000" dirty="0" err="1" smtClean="0"/>
              <a:t>Polupravac</a:t>
            </a:r>
            <a:r>
              <a:rPr lang="hr-HR" sz="2000" dirty="0" smtClean="0"/>
              <a:t> </a:t>
            </a:r>
            <a:r>
              <a:rPr lang="hr-HR" sz="2000" b="1" dirty="0" smtClean="0"/>
              <a:t>a</a:t>
            </a:r>
            <a:r>
              <a:rPr lang="hr-HR" sz="2000" dirty="0" smtClean="0"/>
              <a:t> je omeđen točkom </a:t>
            </a:r>
            <a:r>
              <a:rPr lang="hr-HR" sz="2000" b="1" dirty="0" smtClean="0"/>
              <a:t>A</a:t>
            </a:r>
            <a:r>
              <a:rPr lang="hr-HR" sz="2000" dirty="0" smtClean="0"/>
              <a:t>. Ona je </a:t>
            </a:r>
            <a:r>
              <a:rPr lang="hr-HR" sz="1600" b="1" dirty="0" smtClean="0">
                <a:solidFill>
                  <a:srgbClr val="FF0000"/>
                </a:solidFill>
              </a:rPr>
              <a:t>POČETNA TOČKA </a:t>
            </a:r>
            <a:r>
              <a:rPr lang="hr-HR" sz="2000" dirty="0" smtClean="0"/>
              <a:t>pravca a.</a:t>
            </a:r>
          </a:p>
          <a:p>
            <a:pPr marL="0" indent="0">
              <a:buNone/>
            </a:pPr>
            <a:endParaRPr lang="hr-HR" dirty="0"/>
          </a:p>
        </p:txBody>
      </p:sp>
      <p:cxnSp>
        <p:nvCxnSpPr>
          <p:cNvPr id="4" name="Ravni poveznik 3"/>
          <p:cNvCxnSpPr/>
          <p:nvPr/>
        </p:nvCxnSpPr>
        <p:spPr>
          <a:xfrm flipV="1">
            <a:off x="1835696" y="3068960"/>
            <a:ext cx="5760640" cy="13464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niOkvir 4"/>
          <p:cNvSpPr txBox="1"/>
          <p:nvPr/>
        </p:nvSpPr>
        <p:spPr>
          <a:xfrm>
            <a:off x="7267589" y="3054732"/>
            <a:ext cx="378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 smtClean="0"/>
              <a:t>a</a:t>
            </a:r>
            <a:endParaRPr lang="hr-HR" sz="2800" b="1" dirty="0"/>
          </a:p>
        </p:txBody>
      </p:sp>
      <p:sp>
        <p:nvSpPr>
          <p:cNvPr id="6" name="Dijagram toka: Poveznik 5"/>
          <p:cNvSpPr/>
          <p:nvPr/>
        </p:nvSpPr>
        <p:spPr>
          <a:xfrm>
            <a:off x="1736157" y="4314001"/>
            <a:ext cx="108012" cy="2028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1600848" y="4653136"/>
            <a:ext cx="437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xmlns="" val="75682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DUŽINA KAO DIO PRAVCA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r-HR" sz="2400" dirty="0" smtClean="0"/>
              <a:t>Nacrtan je pravac a.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Na pravcu </a:t>
            </a:r>
            <a:r>
              <a:rPr lang="hr-HR" sz="2400" b="1" dirty="0" smtClean="0"/>
              <a:t>a</a:t>
            </a:r>
            <a:r>
              <a:rPr lang="hr-HR" sz="2400" dirty="0" smtClean="0"/>
              <a:t> označene su dvije točke: </a:t>
            </a:r>
            <a:r>
              <a:rPr lang="hr-HR" sz="2400" b="1" dirty="0" smtClean="0"/>
              <a:t>C</a:t>
            </a:r>
            <a:r>
              <a:rPr lang="hr-HR" sz="2400" dirty="0" smtClean="0"/>
              <a:t> i </a:t>
            </a:r>
            <a:r>
              <a:rPr lang="hr-HR" sz="2400" b="1" dirty="0" smtClean="0"/>
              <a:t>D</a:t>
            </a:r>
            <a:r>
              <a:rPr lang="hr-HR" sz="2400" dirty="0" smtClean="0"/>
              <a:t>.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 smtClean="0"/>
              <a:t>Dio pravca omeđen dvjema točkama je </a:t>
            </a:r>
            <a:r>
              <a:rPr lang="hr-HR" sz="2400" dirty="0" smtClean="0">
                <a:solidFill>
                  <a:srgbClr val="FF0000"/>
                </a:solidFill>
              </a:rPr>
              <a:t>dužina</a:t>
            </a:r>
            <a:r>
              <a:rPr lang="hr-HR" sz="2400" dirty="0" smtClean="0"/>
              <a:t>.</a:t>
            </a:r>
          </a:p>
          <a:p>
            <a:pPr marL="0" indent="0">
              <a:buNone/>
            </a:pPr>
            <a:r>
              <a:rPr lang="hr-HR" sz="2400" dirty="0" smtClean="0"/>
              <a:t>Dužina </a:t>
            </a:r>
            <a:r>
              <a:rPr lang="hr-HR" sz="2400" b="1" dirty="0" smtClean="0"/>
              <a:t>CD</a:t>
            </a:r>
            <a:r>
              <a:rPr lang="hr-HR" sz="2400" dirty="0" smtClean="0"/>
              <a:t> je dio pravca </a:t>
            </a:r>
            <a:r>
              <a:rPr lang="hr-HR" sz="2400" b="1" dirty="0" smtClean="0"/>
              <a:t>a</a:t>
            </a:r>
            <a:r>
              <a:rPr lang="hr-HR" sz="2400" dirty="0" smtClean="0"/>
              <a:t>.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dirty="0"/>
          </a:p>
        </p:txBody>
      </p:sp>
      <p:cxnSp>
        <p:nvCxnSpPr>
          <p:cNvPr id="4" name="Ravni poveznik 3"/>
          <p:cNvCxnSpPr/>
          <p:nvPr/>
        </p:nvCxnSpPr>
        <p:spPr>
          <a:xfrm>
            <a:off x="755576" y="2924944"/>
            <a:ext cx="73448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niOkvir 7"/>
          <p:cNvSpPr txBox="1"/>
          <p:nvPr/>
        </p:nvSpPr>
        <p:spPr>
          <a:xfrm>
            <a:off x="7721762" y="2964482"/>
            <a:ext cx="378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 smtClean="0"/>
              <a:t>a</a:t>
            </a:r>
            <a:endParaRPr lang="hr-HR" sz="2800" b="1" dirty="0"/>
          </a:p>
        </p:txBody>
      </p:sp>
      <p:sp>
        <p:nvSpPr>
          <p:cNvPr id="9" name="Dijagram toka: Poveznik 8"/>
          <p:cNvSpPr/>
          <p:nvPr/>
        </p:nvSpPr>
        <p:spPr>
          <a:xfrm>
            <a:off x="2195736" y="2823537"/>
            <a:ext cx="108012" cy="2028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Dijagram toka: Poveznik 9"/>
          <p:cNvSpPr/>
          <p:nvPr/>
        </p:nvSpPr>
        <p:spPr>
          <a:xfrm>
            <a:off x="5292080" y="2823537"/>
            <a:ext cx="108012" cy="2028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kstniOkvir 10"/>
          <p:cNvSpPr txBox="1"/>
          <p:nvPr/>
        </p:nvSpPr>
        <p:spPr>
          <a:xfrm>
            <a:off x="2084778" y="3057538"/>
            <a:ext cx="409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/>
              <a:t>C</a:t>
            </a:r>
          </a:p>
        </p:txBody>
      </p:sp>
      <p:sp>
        <p:nvSpPr>
          <p:cNvPr id="12" name="TekstniOkvir 11"/>
          <p:cNvSpPr txBox="1"/>
          <p:nvPr/>
        </p:nvSpPr>
        <p:spPr>
          <a:xfrm>
            <a:off x="5181122" y="3057538"/>
            <a:ext cx="449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 smtClean="0"/>
              <a:t>D</a:t>
            </a:r>
            <a:endParaRPr lang="hr-HR" sz="2800" b="1" dirty="0"/>
          </a:p>
        </p:txBody>
      </p:sp>
      <p:cxnSp>
        <p:nvCxnSpPr>
          <p:cNvPr id="14" name="Ravni poveznik 13"/>
          <p:cNvCxnSpPr/>
          <p:nvPr/>
        </p:nvCxnSpPr>
        <p:spPr>
          <a:xfrm>
            <a:off x="2303748" y="2924943"/>
            <a:ext cx="29883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7495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ilagođeno 1">
      <a:majorFont>
        <a:latin typeface="Ebrima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162</Words>
  <Application>Microsoft Office PowerPoint</Application>
  <PresentationFormat>Prikaz na zaslonu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Tema sustava Office</vt:lpstr>
      <vt:lpstr>Polupravac Dužina kao dio pravca </vt:lpstr>
      <vt:lpstr>DUŽINA</vt:lpstr>
      <vt:lpstr>PRAVAC</vt:lpstr>
      <vt:lpstr>Slajd 4</vt:lpstr>
      <vt:lpstr>POLUPRAVAC</vt:lpstr>
      <vt:lpstr>DUŽINA KAO DIO PRAVCA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Polupravac Dužina kao dio pravca</dc:title>
  <dc:creator>Antonija</dc:creator>
  <cp:lastModifiedBy>Iva</cp:lastModifiedBy>
  <cp:revision>8</cp:revision>
  <dcterms:created xsi:type="dcterms:W3CDTF">2016-01-27T21:21:53Z</dcterms:created>
  <dcterms:modified xsi:type="dcterms:W3CDTF">2016-02-27T13:27:12Z</dcterms:modified>
</cp:coreProperties>
</file>