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269" r:id="rId3"/>
    <p:sldId id="271" r:id="rId4"/>
    <p:sldId id="272" r:id="rId5"/>
    <p:sldId id="260" r:id="rId6"/>
    <p:sldId id="262" r:id="rId7"/>
    <p:sldId id="270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2362"/>
    <a:srgbClr val="A82E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D55D-DCDF-47D1-99D0-3BCA841BE4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3781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AC86-894F-44F0-9B79-022EED9B7F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1591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9072-0CC8-4FA4-B512-D73CF7001B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237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FB59A-A510-4637-A4A3-16966EF1A2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0670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1886-DDA5-472B-80A0-0205464E65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1145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A791-1115-40B7-B9CC-91435E5C05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1131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6B74-E136-4083-9CF3-A9B77F4468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0677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D294-C097-4D71-8E71-44EF01F267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4873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667C4-C3A4-465A-858F-B3303249B1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8677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46EF-1530-4D34-B937-6ACBC55268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5564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F13-FB30-4404-8C16-E426AE25F1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071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745881C-76AA-4083-AD1D-74AEFAC7CB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66675" y="396875"/>
            <a:ext cx="9175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PRIMORSKO – GORANSKA</a:t>
            </a:r>
          </a:p>
          <a:p>
            <a:pPr algn="ctr">
              <a:defRPr/>
            </a:pPr>
            <a:r>
              <a:rPr lang="hr-HR" sz="5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ŽUPANIJA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41767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4925" y="692150"/>
            <a:ext cx="9207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Djelatnost koja se bavi prijevozom PUTNIKA I ROBE BRODOM</a:t>
            </a:r>
          </a:p>
          <a:p>
            <a:pPr>
              <a:defRPr/>
            </a:pPr>
            <a:endParaRPr lang="hr-HR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Poznata pomorska poduzeća PGŽ-e : Jadrolinija, Lošinjska i 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Rapska  plovidba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67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681288" y="115888"/>
            <a:ext cx="3259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600" b="1">
                <a:latin typeface="Arial" charset="0"/>
              </a:rPr>
              <a:t>POMORSTVO </a:t>
            </a:r>
          </a:p>
          <a:p>
            <a:pPr>
              <a:defRPr/>
            </a:pPr>
            <a:endParaRPr lang="hr-HR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4925" y="2205038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BROD – putnički, teretni, trajekt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4925" y="2636838"/>
            <a:ext cx="8169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LUKA  - zaštićeno mjesto na obali gdje pristaju brodovi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- obavlja se ukrcaj i iskrcaj robe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RIJEKA – najveća luka u Republici Hrvatskoj</a:t>
            </a:r>
          </a:p>
          <a:p>
            <a:pPr>
              <a:defRPr/>
            </a:pPr>
            <a:endParaRPr lang="hr-HR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6838" y="6092825"/>
            <a:ext cx="857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DIJELOVI BRODA: krma, pramac, paluba, jarbol, dimnjak, 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sidro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2" grpId="0"/>
      <p:bldP spid="35853" grpId="0"/>
      <p:bldP spid="35854" grpId="0"/>
      <p:bldP spid="358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THE END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Izradila: E. Dobrani </a:t>
            </a:r>
            <a:r>
              <a:rPr lang="hr-HR" sz="2800" smtClean="0"/>
              <a:t>OŠ “Jelenje-Dražice”</a:t>
            </a:r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57463" y="115888"/>
            <a:ext cx="590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Primorsko-goranska županija na sjeveru graniči s Republikom Slovenijom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36525" y="5013325"/>
            <a:ext cx="7631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Prostor Primorsko-goranske županije dijeli se na tri dijela - </a:t>
            </a:r>
            <a:r>
              <a:rPr lang="hr-HR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goransko područje</a:t>
            </a:r>
            <a:r>
              <a:rPr lang="hr-HR" sz="2400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hr-H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primorsko</a:t>
            </a:r>
            <a:r>
              <a:rPr lang="hr-HR" sz="2400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 otočno područje – i obuhvaća površinu od 3.582 km2, ili 6,3% državnoga teritorija </a:t>
            </a:r>
            <a:endParaRPr lang="hr-HR" sz="2400">
              <a:solidFill>
                <a:srgbClr val="A82E7F"/>
              </a:solidFill>
              <a:latin typeface="Arial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4925" y="1635125"/>
            <a:ext cx="3749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na zapadu s Istarskom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županijom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711950" y="1700213"/>
            <a:ext cx="24685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na istoku sa Karlovačkom i Ličko-senjskom županijom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559425" y="3573463"/>
            <a:ext cx="3549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 jugoistoku u Kvarnerskim vratima ima morsku granicu sa Zadarskom županijom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03213" y="2781300"/>
            <a:ext cx="3908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 b="1">
                <a:solidFill>
                  <a:srgbClr val="A82E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Županiji pripada i dio obalnoga mora s državnom granicom udaljenom 22 km jugozapadno od otoka Suska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/>
      <p:bldP spid="49161" grpId="0"/>
      <p:bldP spid="49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-36513" y="115888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Središte Primorsko - goranske županije je:</a:t>
            </a:r>
            <a:r>
              <a:rPr lang="hr-H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r-H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 RIJEKA</a:t>
            </a:r>
          </a:p>
        </p:txBody>
      </p:sp>
      <p:pic>
        <p:nvPicPr>
          <p:cNvPr id="51205" name="Picture 5" descr="rijeka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6327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23050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7950" y="3176588"/>
            <a:ext cx="4184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Župan Primorsko – goranske </a:t>
            </a:r>
          </a:p>
          <a:p>
            <a:pPr algn="ctr">
              <a:defRPr/>
            </a:pPr>
            <a:r>
              <a:rPr lang="hr-H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Županije: </a:t>
            </a:r>
          </a:p>
          <a:p>
            <a:pPr algn="ctr">
              <a:defRPr/>
            </a:pPr>
            <a:r>
              <a:rPr lang="hr-H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ZLATKO KOMADINA</a:t>
            </a:r>
          </a:p>
        </p:txBody>
      </p:sp>
      <p:pic>
        <p:nvPicPr>
          <p:cNvPr id="52230" name="Picture 6" descr="Gradonačelnik Grada Rijeke mr.sc. Vojko Obers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60350"/>
            <a:ext cx="21605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932363" y="3213100"/>
            <a:ext cx="324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Arial" charset="0"/>
              </a:rPr>
              <a:t> Gradonačelnik grada Rijeke:</a:t>
            </a:r>
          </a:p>
          <a:p>
            <a:pPr algn="ctr" eaLnBrk="1" hangingPunct="1"/>
            <a:r>
              <a:rPr lang="hr-HR" altLang="sr-Latn-RS" sz="2400">
                <a:latin typeface="Arial" charset="0"/>
              </a:rPr>
              <a:t> VOJKO OBERSNEL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276600" y="43497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latin typeface="Arial" charset="0"/>
              </a:rPr>
              <a:t>RIJEKA JE: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014913"/>
            <a:ext cx="4032250" cy="15097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sz="2400" b="1" smtClean="0"/>
              <a:t>UPRAVNO SREDIŠTE:    </a:t>
            </a:r>
          </a:p>
          <a:p>
            <a:pPr eaLnBrk="1" hangingPunct="1">
              <a:defRPr/>
            </a:pPr>
            <a:r>
              <a:rPr lang="hr-HR" sz="2400" smtClean="0"/>
              <a:t>Upravlja se županijom</a:t>
            </a:r>
            <a:endParaRPr lang="hr-HR" sz="2400" b="1" smtClean="0"/>
          </a:p>
          <a:p>
            <a:pPr eaLnBrk="1" hangingPunct="1">
              <a:defRPr/>
            </a:pPr>
            <a:r>
              <a:rPr lang="hr-HR" sz="2400" smtClean="0"/>
              <a:t>Županijom upravlja župan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4429125" y="5013325"/>
            <a:ext cx="4679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GOSPODARSKO  SREDIŠTE:</a:t>
            </a:r>
            <a:endParaRPr lang="hr-H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Obavljaju se razne djelatnosti važne za život ljudi</a:t>
            </a: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             </a:t>
            </a:r>
            <a:endParaRPr lang="hr-H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  <p:bldP spid="52232" grpId="0"/>
      <p:bldP spid="52233" grpId="0" build="p"/>
      <p:bldP spid="52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arta-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2662238"/>
            <a:ext cx="6572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PROMETNO SREDIŠTE:</a:t>
            </a:r>
            <a:b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 cesta (automobil, autobus... autoput RI – ZG 1 sat i 10 min)   </a:t>
            </a:r>
            <a:b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 zrak (zrakoplov - zračna luka - otok Krk, Grobnik)</a:t>
            </a:r>
            <a:b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 željeznica (vlak - glavni željeznički kolodvor Rijeka)</a:t>
            </a:r>
            <a:b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hr-HR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 more ( brod – Rijeka je glavna luka R.Hrvatske)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4978400" cy="90487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b="1" smtClean="0">
                <a:solidFill>
                  <a:schemeClr val="hlink"/>
                </a:solidFill>
                <a:latin typeface="Arial" charset="0"/>
              </a:rPr>
              <a:t>CESTOVNI  PROMET</a:t>
            </a:r>
          </a:p>
        </p:txBody>
      </p:sp>
      <p:pic>
        <p:nvPicPr>
          <p:cNvPr id="25609" name="Picture 9" descr="zagreb-rijeka-autopu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60216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76238" y="1216025"/>
            <a:ext cx="39957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NAJVAŽNIJE CESTE: 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Autocesta Rijeka – Zagreb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Jadranska magistrala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Riječka zaobilaznica</a:t>
            </a:r>
          </a:p>
          <a:p>
            <a:pPr>
              <a:defRPr/>
            </a:pPr>
            <a:endParaRPr lang="hr-HR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4608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5486400"/>
            <a:ext cx="4668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Tunel Učka – povezuje PGŽ sa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Istarskom županijom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67138"/>
            <a:ext cx="4124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0825" y="5127625"/>
            <a:ext cx="2892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Krčki most –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povezuje otok Krk 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 kopnom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0" grpId="0"/>
      <p:bldP spid="25612" grpId="0"/>
      <p:bldP spid="25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603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7950" y="334963"/>
            <a:ext cx="900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Prometno poduzeće:</a:t>
            </a:r>
          </a:p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AUTOTRANS RIJEKA  – međugradski i međunarodni promet 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83000"/>
            <a:ext cx="3905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35013" y="4449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sr-Latn-CS" altLang="sr-Latn-RS" sz="2400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248150" y="49784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AUTOTROLEJ RIJEKA – gradski i prigradski promet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6191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7950" y="620713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ŽELJEZNIČKA PRUGA – Prva pruga izgrađena  1873. godine RIJEKA –ZAGREB -  MAĐARSKA (prije 135 godina)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6850"/>
            <a:ext cx="39243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50403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006600" y="107950"/>
            <a:ext cx="4652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ŽELJEZNIČKI PROMET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327400" y="3951288"/>
            <a:ext cx="1487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TERETNI</a:t>
            </a:r>
          </a:p>
          <a:p>
            <a:pPr algn="ctr">
              <a:defRPr/>
            </a:pPr>
            <a:r>
              <a:rPr lang="hr-HR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VLAK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496050" y="39512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PUTNIČKI VLAK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4" grpId="0"/>
      <p:bldP spid="286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6313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b="1" smtClean="0">
                <a:latin typeface="Arial" charset="0"/>
              </a:rPr>
              <a:t>ZRAČNI PROMET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b="1" smtClean="0">
                <a:latin typeface="Arial" charset="0"/>
              </a:rPr>
              <a:t>ZRAČNA LUKA (AERODROM):	</a:t>
            </a:r>
          </a:p>
          <a:p>
            <a:pPr eaLnBrk="1" hangingPunct="1">
              <a:defRPr/>
            </a:pPr>
            <a:r>
              <a:rPr lang="hr-HR" sz="2400" b="1" smtClean="0">
                <a:latin typeface="Arial" charset="0"/>
              </a:rPr>
              <a:t>ZRAČNA LUKA RIJEKA – na otoku Krku</a:t>
            </a:r>
          </a:p>
          <a:p>
            <a:pPr eaLnBrk="1" hangingPunct="1">
              <a:defRPr/>
            </a:pPr>
            <a:r>
              <a:rPr lang="hr-HR" sz="2400" b="1" smtClean="0">
                <a:latin typeface="Arial" charset="0"/>
              </a:rPr>
              <a:t>ŠPORTSKA ZRAČNA LUKA –  na Grobničkom polju</a:t>
            </a:r>
          </a:p>
          <a:p>
            <a:pPr eaLnBrk="1" hangingPunct="1">
              <a:defRPr/>
            </a:pPr>
            <a:r>
              <a:rPr lang="hr-HR" sz="2400" b="1" smtClean="0">
                <a:latin typeface="Arial" charset="0"/>
              </a:rPr>
              <a:t>ZRAKOPLOVI (AVIONI) – prevoze putnike, teret i poštu</a:t>
            </a:r>
          </a:p>
        </p:txBody>
      </p:sp>
      <p:pic>
        <p:nvPicPr>
          <p:cNvPr id="30724" name="Picture 4" descr="Rijeka_Airport_from_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5213"/>
            <a:ext cx="7129462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3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256</TotalTime>
  <Words>291</Words>
  <Application>Microsoft Office PowerPoint</Application>
  <PresentationFormat>Prikaz na zaslonu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Tahoma</vt:lpstr>
      <vt:lpstr>Arial</vt:lpstr>
      <vt:lpstr>Wingdings</vt:lpstr>
      <vt:lpstr>Calibri</vt:lpstr>
      <vt:lpstr>Ocean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CESTOVNI  PROMET</vt:lpstr>
      <vt:lpstr>PowerPointova prezentacija</vt:lpstr>
      <vt:lpstr>PowerPointova prezentacija</vt:lpstr>
      <vt:lpstr>ZRAČNI PROMET</vt:lpstr>
      <vt:lpstr>PowerPointova prezentacija</vt:lpstr>
      <vt:lpstr>THE END</vt:lpstr>
    </vt:vector>
  </TitlesOfParts>
  <Company>Skullport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PRIMORSKO-GORANSKA ŽUPANIJA</dc:title>
  <dc:creator>Emina</dc:creator>
  <cp:lastModifiedBy>Višnja</cp:lastModifiedBy>
  <cp:revision>25</cp:revision>
  <dcterms:created xsi:type="dcterms:W3CDTF">2009-01-24T12:10:17Z</dcterms:created>
  <dcterms:modified xsi:type="dcterms:W3CDTF">2015-04-04T17:10:06Z</dcterms:modified>
</cp:coreProperties>
</file>