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2" r:id="rId3"/>
    <p:sldId id="285" r:id="rId4"/>
    <p:sldId id="284" r:id="rId5"/>
    <p:sldId id="279" r:id="rId6"/>
    <p:sldId id="286" r:id="rId7"/>
    <p:sldId id="306" r:id="rId8"/>
    <p:sldId id="307" r:id="rId9"/>
    <p:sldId id="304" r:id="rId10"/>
    <p:sldId id="289" r:id="rId11"/>
    <p:sldId id="308" r:id="rId12"/>
    <p:sldId id="267" r:id="rId13"/>
    <p:sldId id="288" r:id="rId14"/>
    <p:sldId id="292" r:id="rId15"/>
    <p:sldId id="290" r:id="rId16"/>
    <p:sldId id="293" r:id="rId17"/>
    <p:sldId id="312" r:id="rId18"/>
    <p:sldId id="295" r:id="rId19"/>
    <p:sldId id="297" r:id="rId20"/>
    <p:sldId id="313" r:id="rId21"/>
    <p:sldId id="298" r:id="rId22"/>
    <p:sldId id="300" r:id="rId23"/>
    <p:sldId id="301" r:id="rId24"/>
    <p:sldId id="302" r:id="rId25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727"/>
    <a:srgbClr val="003300"/>
    <a:srgbClr val="766F54"/>
    <a:srgbClr val="FF9900"/>
    <a:srgbClr val="0033CC"/>
    <a:srgbClr val="0000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53" autoAdjust="0"/>
    <p:restoredTop sz="94660"/>
  </p:normalViewPr>
  <p:slideViewPr>
    <p:cSldViewPr>
      <p:cViewPr>
        <p:scale>
          <a:sx n="110" d="100"/>
          <a:sy n="110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66C8D2-D828-4049-AB99-173F96263615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7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C286C-01BA-4834-A95C-D0DFF40CACE8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902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10FC-2B11-4D9A-9652-0F5731CB19DA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72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D3628-8706-4599-BF9B-E503B08A6AB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7739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855E5-2D7C-4D3B-9505-24F693488C48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293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3E299-185D-4DF4-895D-CD470FC76809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22894-6412-4842-990C-76CBE14F3224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860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77F6-88E6-4131-916E-9CFDE7B638B0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541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8C218-5A6F-46E9-918B-74B5CFA1171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040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B9D51-D6BC-4D07-93BC-A7446699789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074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D4EB4-4757-4CEF-90ED-00CE81170BD3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24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7771A-3018-4A95-92DD-9BE551A49B9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028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F119DFB-FC3D-4F3F-A88A-720DAA9F24B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2055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4700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altLang="sr-Latn-RS" sz="4400" b="1" dirty="0" smtClean="0">
                <a:solidFill>
                  <a:srgbClr val="003300"/>
                </a:solidFill>
              </a:rPr>
              <a:t>NASELJA </a:t>
            </a:r>
            <a:br>
              <a:rPr lang="hr-HR" altLang="sr-Latn-RS" sz="4400" b="1" dirty="0" smtClean="0">
                <a:solidFill>
                  <a:srgbClr val="003300"/>
                </a:solidFill>
              </a:rPr>
            </a:br>
            <a:r>
              <a:rPr lang="hr-HR" altLang="sr-Latn-RS" sz="4400" b="1" dirty="0" smtClean="0">
                <a:solidFill>
                  <a:srgbClr val="003300"/>
                </a:solidFill>
              </a:rPr>
              <a:t>NIZINSKE HRVATSKE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5148064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125354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SISAK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196752"/>
            <a:ext cx="7620000" cy="5068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1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582"/>
            <a:ext cx="9144000" cy="611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360000" y="360000"/>
            <a:ext cx="6177973" cy="55399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KARLOVAC – „Grad na 4 rijeke”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438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22241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VARAŽDIN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607" y="285441"/>
            <a:ext cx="5654402" cy="371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98" y="911026"/>
            <a:ext cx="2789505" cy="343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099" y="4221088"/>
            <a:ext cx="3310086" cy="248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764" y="3658696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niOkvir 10"/>
          <p:cNvSpPr txBox="1"/>
          <p:nvPr/>
        </p:nvSpPr>
        <p:spPr>
          <a:xfrm>
            <a:off x="4796855" y="6165304"/>
            <a:ext cx="16197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2400" b="1" dirty="0" err="1" smtClean="0">
                <a:solidFill>
                  <a:srgbClr val="003300"/>
                </a:solidFill>
                <a:latin typeface="+mj-lt"/>
              </a:rPr>
              <a:t>Špancirfest</a:t>
            </a:r>
            <a:endParaRPr lang="hr-HR" sz="2400" dirty="0">
              <a:solidFill>
                <a:srgbClr val="0033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200394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ČAKOVEC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847691"/>
            <a:ext cx="4140459" cy="2760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/>
          <p:cNvSpPr txBox="1"/>
          <p:nvPr/>
        </p:nvSpPr>
        <p:spPr>
          <a:xfrm>
            <a:off x="2759134" y="6237312"/>
            <a:ext cx="228588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secesijska palača</a:t>
            </a:r>
            <a:endParaRPr lang="hr-HR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70" y="980728"/>
            <a:ext cx="4793496" cy="359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56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263360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KOPRIVNICA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68" y="1743492"/>
            <a:ext cx="520192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268760"/>
            <a:ext cx="3638178" cy="242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5838993" y="3755255"/>
            <a:ext cx="254435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Renesansni festival</a:t>
            </a:r>
            <a:endParaRPr lang="hr-HR" sz="24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185630"/>
            <a:ext cx="3638178" cy="242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1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5484101" y="137795"/>
            <a:ext cx="216482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BJELOVAR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16633"/>
            <a:ext cx="5376596" cy="403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255572"/>
            <a:ext cx="4694651" cy="353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2555776" y="6093296"/>
            <a:ext cx="164468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KUTINA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54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24304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VIROVITICA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33" y="1052736"/>
            <a:ext cx="7090134" cy="550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61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177131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POŽEGA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19753"/>
            <a:ext cx="7740352" cy="434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3623628"/>
            <a:ext cx="3135952" cy="306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1369733" y="5954360"/>
            <a:ext cx="449841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dirty="0">
                <a:solidFill>
                  <a:srgbClr val="003300"/>
                </a:solidFill>
                <a:latin typeface="+mj-lt"/>
              </a:rPr>
              <a:t>Kužni </a:t>
            </a:r>
            <a:r>
              <a:rPr lang="hr-HR" sz="2400" b="1" dirty="0" err="1">
                <a:solidFill>
                  <a:srgbClr val="003300"/>
                </a:solidFill>
                <a:latin typeface="+mj-lt"/>
              </a:rPr>
              <a:t>pil</a:t>
            </a:r>
            <a:r>
              <a:rPr lang="hr-HR" sz="2400" b="1" dirty="0">
                <a:solidFill>
                  <a:srgbClr val="003300"/>
                </a:solidFill>
                <a:latin typeface="+mj-lt"/>
              </a:rPr>
              <a:t> - zavjetni spomenik </a:t>
            </a:r>
            <a:endParaRPr lang="hr-HR" sz="2400" b="1" dirty="0" smtClean="0">
              <a:solidFill>
                <a:srgbClr val="003300"/>
              </a:solidFill>
              <a:latin typeface="+mj-lt"/>
            </a:endParaRPr>
          </a:p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Presvetog </a:t>
            </a:r>
            <a:r>
              <a:rPr lang="hr-HR" sz="2400" b="1" dirty="0">
                <a:solidFill>
                  <a:srgbClr val="003300"/>
                </a:solidFill>
                <a:latin typeface="+mj-lt"/>
              </a:rPr>
              <a:t>Trojstva iz 1749. godine</a:t>
            </a:r>
            <a:endParaRPr lang="hr-HR" sz="2400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32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5508104" y="260648"/>
            <a:ext cx="35305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NOVA GRADIŠKA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3"/>
            <a:ext cx="5510762" cy="367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695262"/>
            <a:ext cx="5402790" cy="303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251520" y="6180334"/>
            <a:ext cx="377302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SLAVONSKI BROD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5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23528" y="188640"/>
            <a:ext cx="18728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ĐAKOVO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410" y="1412776"/>
            <a:ext cx="6911180" cy="518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46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428625"/>
            <a:ext cx="8229600" cy="163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hr-HR" altLang="sr-Latn-RS" sz="2800" b="1" dirty="0" smtClean="0">
                <a:solidFill>
                  <a:srgbClr val="00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SELA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hr-HR" altLang="sr-Latn-RS" sz="2000" dirty="0" smtClean="0">
                <a:solidFill>
                  <a:srgbClr val="00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izgrađena uz najvažniju prometnicu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hr-HR" altLang="sr-Latn-RS" sz="2000" dirty="0" smtClean="0">
                <a:solidFill>
                  <a:srgbClr val="00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 nekima živi velik broj stanovništva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hr-HR" altLang="sr-Latn-RS" sz="2000" dirty="0" smtClean="0">
                <a:solidFill>
                  <a:srgbClr val="00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najveće je </a:t>
            </a:r>
            <a:r>
              <a:rPr lang="hr-HR" altLang="sr-Latn-RS" sz="2000" b="1" dirty="0" smtClean="0">
                <a:solidFill>
                  <a:srgbClr val="00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Čepin</a:t>
            </a:r>
            <a:r>
              <a:rPr lang="hr-HR" altLang="sr-Latn-RS" sz="2000" dirty="0" smtClean="0">
                <a:solidFill>
                  <a:srgbClr val="00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(pored Osijeka) </a:t>
            </a:r>
          </a:p>
          <a:p>
            <a:pPr eaLnBrk="1" hangingPunct="1">
              <a:buClr>
                <a:srgbClr val="003300"/>
              </a:buClr>
              <a:buFont typeface="Wingdings" panose="05000000000000000000" pitchFamily="2" charset="2"/>
              <a:buChar char="q"/>
            </a:pPr>
            <a:endParaRPr lang="hr-HR" altLang="sr-Latn-RS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638" y="2091815"/>
            <a:ext cx="6104724" cy="454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9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4583"/>
            <a:ext cx="635142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849809"/>
            <a:ext cx="4340050" cy="289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6559264" y="332656"/>
            <a:ext cx="255165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Državna ergela lipicanaca</a:t>
            </a:r>
            <a:endParaRPr lang="hr-HR" sz="24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293096"/>
            <a:ext cx="3120008" cy="234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68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3"/>
            <a:ext cx="5204905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5436096" y="260648"/>
            <a:ext cx="19708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ŽUPANJA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1" y="3216668"/>
            <a:ext cx="4893133" cy="3488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859108" y="6092480"/>
            <a:ext cx="328936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BELI MANASTIR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7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5117369" y="140297"/>
            <a:ext cx="98866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ILOK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3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374994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2450841" y="6180303"/>
            <a:ext cx="204915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VINKOVCI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23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208653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VUKOVAR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16049"/>
            <a:ext cx="4464496" cy="565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002" y="87863"/>
            <a:ext cx="3183776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378" y="2275659"/>
            <a:ext cx="31824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002" y="4477862"/>
            <a:ext cx="31824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9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14731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OSIJEK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13998"/>
            <a:ext cx="4121421" cy="309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8640"/>
            <a:ext cx="4155926" cy="311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29" y="3380003"/>
            <a:ext cx="2499742" cy="333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776" y="3596047"/>
            <a:ext cx="4155926" cy="311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915980"/>
            <a:ext cx="2396016" cy="179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84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80" y="908720"/>
            <a:ext cx="8532440" cy="569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360000" y="360000"/>
            <a:ext cx="14401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altLang="sr-Latn-RS" sz="2800" b="1" dirty="0" smtClean="0">
                <a:solidFill>
                  <a:srgbClr val="00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ČEPIN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811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428625"/>
            <a:ext cx="8229600" cy="156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hr-HR" altLang="sr-Latn-RS" sz="2800" b="1" dirty="0" smtClean="0">
                <a:solidFill>
                  <a:srgbClr val="00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GRADOVI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hr-HR" altLang="sr-Latn-RS" sz="2000" dirty="0" smtClean="0">
                <a:solidFill>
                  <a:srgbClr val="00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gradska središta smještena su uz rijeke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hr-HR" altLang="sr-Latn-RS" sz="2000" dirty="0" smtClean="0">
                <a:solidFill>
                  <a:srgbClr val="00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neka imaju staru rimsku ili srednjovjekovnu jezgru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hr-HR" altLang="sr-Latn-RS" sz="2000" dirty="0" smtClean="0">
                <a:solidFill>
                  <a:srgbClr val="00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gustoća naseljenosti je velika</a:t>
            </a:r>
            <a:endParaRPr lang="hr-HR" altLang="sr-Latn-RS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1"/>
            <a:ext cx="219600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488" y="188505"/>
            <a:ext cx="216000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00" y="188505"/>
            <a:ext cx="216000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Slika 10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3789041"/>
            <a:ext cx="2202181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Slika 11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000" y="3789039"/>
            <a:ext cx="216000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Slika 12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00" y="3789039"/>
            <a:ext cx="2160000" cy="2881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Slika 14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999" y="3789039"/>
            <a:ext cx="2160000" cy="2881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kstniOkvir 15"/>
          <p:cNvSpPr txBox="1"/>
          <p:nvPr/>
        </p:nvSpPr>
        <p:spPr>
          <a:xfrm>
            <a:off x="2843808" y="3152001"/>
            <a:ext cx="34563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ZAGREB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488" y="188505"/>
            <a:ext cx="216000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niOkvir 15"/>
          <p:cNvSpPr txBox="1"/>
          <p:nvPr/>
        </p:nvSpPr>
        <p:spPr>
          <a:xfrm>
            <a:off x="5292080" y="3106051"/>
            <a:ext cx="34563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ZAGREB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2" name="Slika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0" y="188640"/>
            <a:ext cx="219600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628" y="188640"/>
            <a:ext cx="216000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0" y="3119009"/>
            <a:ext cx="2312680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Slika 13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0" y="4958547"/>
            <a:ext cx="2311200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Slika 16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0" y="4958547"/>
            <a:ext cx="2311200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256" y="188640"/>
            <a:ext cx="216000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Slika 18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0" y="3119009"/>
            <a:ext cx="2311200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11" y="3697461"/>
            <a:ext cx="4074945" cy="30562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138" y="188640"/>
            <a:ext cx="2160000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96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65537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err="1" smtClean="0">
                <a:solidFill>
                  <a:srgbClr val="003300"/>
                </a:solidFill>
                <a:latin typeface="+mj-lt"/>
              </a:rPr>
              <a:t>Andautonia</a:t>
            </a:r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– arheološki park blizu Zagreba</a:t>
            </a:r>
            <a:endParaRPr lang="hr-HR" sz="24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578" y="1196752"/>
            <a:ext cx="2622763" cy="395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13998"/>
            <a:ext cx="3888432" cy="2901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219" y="3743726"/>
            <a:ext cx="3908357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3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3244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VELIKA GORICA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926060"/>
            <a:ext cx="6696744" cy="394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425650"/>
            <a:ext cx="3635896" cy="229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2817814" y="6309320"/>
            <a:ext cx="254627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Zračna luka Zagreb</a:t>
            </a:r>
            <a:endParaRPr lang="hr-HR" sz="24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17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5745906" y="260648"/>
            <a:ext cx="187871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SESVETE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2546"/>
            <a:ext cx="5638402" cy="325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188" y="3501008"/>
            <a:ext cx="6406856" cy="320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560505" y="6115077"/>
            <a:ext cx="207268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3600" b="1" dirty="0" smtClean="0">
                <a:solidFill>
                  <a:srgbClr val="003300"/>
                </a:solidFill>
                <a:latin typeface="+mj-lt"/>
              </a:rPr>
              <a:t>ZAPREŠIĆ</a:t>
            </a:r>
            <a:endParaRPr lang="hr-HR" sz="3600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7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Temeljno</Template>
  <TotalTime>1090</TotalTime>
  <Words>101</Words>
  <Application>Microsoft Office PowerPoint</Application>
  <PresentationFormat>Prikaz na zaslonu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Temeljno</vt:lpstr>
      <vt:lpstr>NASELJA  NIZINSKE HRVATSKE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Naselja Nizinske Hrvatske</dc:title>
  <dc:subject>Priroda i društvo, 4. razred</dc:subject>
  <dc:creator>Vlatkica Horvat</dc:creator>
  <cp:lastModifiedBy>Višnja</cp:lastModifiedBy>
  <cp:revision>39</cp:revision>
  <dcterms:created xsi:type="dcterms:W3CDTF">2003-12-09T21:51:18Z</dcterms:created>
  <dcterms:modified xsi:type="dcterms:W3CDTF">2016-07-09T17:33:59Z</dcterms:modified>
</cp:coreProperties>
</file>