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82" r:id="rId3"/>
    <p:sldId id="284" r:id="rId4"/>
    <p:sldId id="285" r:id="rId5"/>
    <p:sldId id="286" r:id="rId6"/>
    <p:sldId id="287" r:id="rId7"/>
    <p:sldId id="264" r:id="rId8"/>
    <p:sldId id="281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6F54"/>
    <a:srgbClr val="FF9900"/>
    <a:srgbClr val="0033CC"/>
    <a:srgbClr val="000000"/>
    <a:srgbClr val="FF00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139" autoAdjust="0"/>
    <p:restoredTop sz="94660"/>
  </p:normalViewPr>
  <p:slideViewPr>
    <p:cSldViewPr>
      <p:cViewPr varScale="1">
        <p:scale>
          <a:sx n="47" d="100"/>
          <a:sy n="47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0766C8D2-D828-4049-AB99-173F96263615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411440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C286C-01BA-4834-A95C-D0DFF40CACE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56469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10FC-2B11-4D9A-9652-0F5731CB19DA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264467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3628-8706-4599-BF9B-E503B08A6AB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177042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F452F-C5A7-41F3-BB46-86629B0C482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213765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855E5-2D7C-4D3B-9505-24F693488C4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60483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8E3E299-185D-4DF4-895D-CD470FC76809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408536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22894-6412-4842-990C-76CBE14F3224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48083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77F6-88E6-4131-916E-9CFDE7B638B0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03904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8C218-5A6F-46E9-918B-74B5CFA1171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91735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9D51-D6BC-4D07-93BC-A7446699789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83210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D4EB4-4757-4CEF-90ED-00CE81170BD3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42422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7771A-3018-4A95-92DD-9BE551A49B9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291872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18">
              <a:srgbClr val="F6BBA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F119DFB-FC3D-4F3F-A88A-720DAA9F24B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426212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altLang="sr-Latn-RS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NASELJA </a:t>
            </a:r>
            <a:br>
              <a:rPr lang="hr-HR" altLang="sr-Latn-RS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hr-HR" altLang="sr-Latn-RS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BREŽULJKASTOG KRAJ</a:t>
            </a:r>
            <a:r>
              <a:rPr lang="hr-HR" altLang="sr-Latn-RS" sz="4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860032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b="1" dirty="0" smtClean="0">
                <a:solidFill>
                  <a:srgbClr val="766F54"/>
                </a:solidFill>
                <a:latin typeface="Comic Sans MS" panose="030F0702030302020204" pitchFamily="66" charset="0"/>
              </a:rPr>
              <a:t>PETRINJA</a:t>
            </a:r>
            <a:endParaRPr lang="hr-HR" altLang="sr-Latn-R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112838"/>
            <a:ext cx="76200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b="1" dirty="0" smtClean="0">
                <a:solidFill>
                  <a:srgbClr val="766F54"/>
                </a:solidFill>
                <a:latin typeface="Comic Sans MS" panose="030F0702030302020204" pitchFamily="66" charset="0"/>
              </a:rPr>
              <a:t>SLUNJ</a:t>
            </a:r>
            <a:endParaRPr lang="hr-HR" altLang="sr-Latn-R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" name="Picture 8" descr="slunj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41028" y="1112838"/>
            <a:ext cx="6661943" cy="528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7544" y="476672"/>
            <a:ext cx="82296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najgušće naseljeni dijelovi su </a:t>
            </a:r>
            <a:r>
              <a:rPr lang="hr-HR" alt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Hrvatsko zagorje, Prigorje </a:t>
            </a:r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alt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gornje Međimurje</a:t>
            </a:r>
          </a:p>
          <a:p>
            <a:pPr eaLnBrk="1" hangingPunct="1"/>
            <a:endParaRPr lang="hr-HR" alt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na naseljenost su utjecale poplave i povijest (gradnja na uzvisinama – dvorci)</a:t>
            </a:r>
          </a:p>
        </p:txBody>
      </p:sp>
    </p:spTree>
    <p:extLst>
      <p:ext uri="{BB962C8B-B14F-4D97-AF65-F5344CB8AC3E}">
        <p14:creationId xmlns:p14="http://schemas.microsoft.com/office/powerpoint/2010/main" xmlns="" val="365393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327" y="548680"/>
            <a:ext cx="6793346" cy="45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1"/>
          <p:cNvSpPr>
            <a:spLocks noGrp="1"/>
          </p:cNvSpPr>
          <p:nvPr>
            <p:ph sz="half" idx="1"/>
          </p:nvPr>
        </p:nvSpPr>
        <p:spPr>
          <a:xfrm>
            <a:off x="1175327" y="5445224"/>
            <a:ext cx="4038600" cy="360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Kakva su sela???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68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09336" y="620688"/>
            <a:ext cx="7779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alt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izgled utječe reljef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alt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naselja su raštrkana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alt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 kuće su gospodarske zgrade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alt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 cestu crkva, škola, trgovina (u Slavoniji)</a:t>
            </a:r>
            <a:endParaRPr lang="hr-HR" alt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25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4030663"/>
            <a:ext cx="4211637" cy="282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404813"/>
            <a:ext cx="7345362" cy="576262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 kuće</a:t>
            </a:r>
            <a:endParaRPr lang="hr-HR" altLang="sr-Latn-R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981075"/>
            <a:ext cx="4989512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713" y="981075"/>
            <a:ext cx="3455987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8636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404813"/>
            <a:ext cx="7345362" cy="576262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 cestu</a:t>
            </a:r>
            <a:endParaRPr lang="hr-HR" altLang="sr-Latn-R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sel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1340768"/>
            <a:ext cx="4342269" cy="3240360"/>
          </a:xfrm>
          <a:noFill/>
        </p:spPr>
      </p:pic>
      <p:pic>
        <p:nvPicPr>
          <p:cNvPr id="7" name="Picture 11" descr="selo_uz_cestu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4008" y="2420888"/>
            <a:ext cx="4319695" cy="3240360"/>
          </a:xfrm>
          <a:noFill/>
        </p:spPr>
      </p:pic>
    </p:spTree>
    <p:extLst>
      <p:ext uri="{BB962C8B-B14F-4D97-AF65-F5344CB8AC3E}">
        <p14:creationId xmlns:p14="http://schemas.microsoft.com/office/powerpoint/2010/main" xmlns="" val="291830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GRADOVI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020272" y="1772816"/>
            <a:ext cx="1914872" cy="480131"/>
          </a:xfrm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sz="2800" b="1" dirty="0" smtClean="0">
                <a:solidFill>
                  <a:srgbClr val="766F54"/>
                </a:solidFill>
                <a:latin typeface="Comic Sans MS" panose="030F0702030302020204" pitchFamily="66" charset="0"/>
              </a:rPr>
              <a:t>KRAPINA</a:t>
            </a:r>
            <a:endParaRPr lang="hr-HR" altLang="sr-Latn-R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7638"/>
            <a:ext cx="6840760" cy="456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b="1" dirty="0" smtClean="0">
                <a:solidFill>
                  <a:srgbClr val="766F54"/>
                </a:solidFill>
                <a:latin typeface="Comic Sans MS" panose="030F0702030302020204" pitchFamily="66" charset="0"/>
              </a:rPr>
              <a:t>DARUVAR</a:t>
            </a:r>
            <a:endParaRPr lang="hr-HR" altLang="sr-Latn-R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824" y="1112838"/>
            <a:ext cx="6978352" cy="523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621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b="1" dirty="0" smtClean="0">
                <a:solidFill>
                  <a:srgbClr val="766F54"/>
                </a:solidFill>
                <a:latin typeface="Comic Sans MS" panose="030F0702030302020204" pitchFamily="66" charset="0"/>
              </a:rPr>
              <a:t>PAKRAC</a:t>
            </a:r>
            <a:endParaRPr lang="hr-HR" altLang="sr-Latn-R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" name="Picture 6" descr="PAKR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55824" y="1112838"/>
            <a:ext cx="6232351" cy="452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Vrsta drva</Template>
  <TotalTime>613</TotalTime>
  <Words>71</Words>
  <Application>Microsoft Office PowerPoint</Application>
  <PresentationFormat>Prikaz na zaslonu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Vrsta drva</vt:lpstr>
      <vt:lpstr>NASELJA  BREŽULJKASTOG KRAJA</vt:lpstr>
      <vt:lpstr>Slajd 2</vt:lpstr>
      <vt:lpstr>Slajd 3</vt:lpstr>
      <vt:lpstr>Slajd 4</vt:lpstr>
      <vt:lpstr>Slajd 5</vt:lpstr>
      <vt:lpstr>Slajd 6</vt:lpstr>
      <vt:lpstr>GRADOVI</vt:lpstr>
      <vt:lpstr>DARUVAR</vt:lpstr>
      <vt:lpstr>PAKRAC</vt:lpstr>
      <vt:lpstr>PETRINJA</vt:lpstr>
      <vt:lpstr>SLUNJ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Naselja Brežuljkaste Hrvatske</dc:title>
  <dc:subject>Priroda i društvo, 4. razred</dc:subject>
  <dc:creator>Vlatkica Horvat</dc:creator>
  <cp:lastModifiedBy>Iva</cp:lastModifiedBy>
  <cp:revision>14</cp:revision>
  <dcterms:created xsi:type="dcterms:W3CDTF">2003-12-09T21:51:18Z</dcterms:created>
  <dcterms:modified xsi:type="dcterms:W3CDTF">2016-02-27T11:54:49Z</dcterms:modified>
</cp:coreProperties>
</file>