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9" r:id="rId1"/>
  </p:sldMasterIdLst>
  <p:notesMasterIdLst>
    <p:notesMasterId r:id="rId16"/>
  </p:notesMasterIdLst>
  <p:handoutMasterIdLst>
    <p:handoutMasterId r:id="rId17"/>
  </p:handoutMasterIdLst>
  <p:sldIdLst>
    <p:sldId id="256" r:id="rId2"/>
    <p:sldId id="262" r:id="rId3"/>
    <p:sldId id="257" r:id="rId4"/>
    <p:sldId id="258" r:id="rId5"/>
    <p:sldId id="259" r:id="rId6"/>
    <p:sldId id="260" r:id="rId7"/>
    <p:sldId id="261" r:id="rId8"/>
    <p:sldId id="266" r:id="rId9"/>
    <p:sldId id="267" r:id="rId10"/>
    <p:sldId id="268" r:id="rId11"/>
    <p:sldId id="269" r:id="rId12"/>
    <p:sldId id="265" r:id="rId13"/>
    <p:sldId id="270" r:id="rId14"/>
    <p:sldId id="264" r:id="rId15"/>
  </p:sldIdLst>
  <p:sldSz cx="9144000" cy="6858000" type="screen4x3"/>
  <p:notesSz cx="6858000" cy="9144000"/>
  <p:defaultTextStyle>
    <a:defPPr>
      <a:defRPr lang="hr-HR"/>
    </a:defPPr>
    <a:lvl1pPr algn="l" rtl="0" fontAlgn="base">
      <a:spcBef>
        <a:spcPct val="0"/>
      </a:spcBef>
      <a:spcAft>
        <a:spcPct val="0"/>
      </a:spcAft>
      <a:defRPr kern="1200">
        <a:solidFill>
          <a:srgbClr val="0033CC"/>
        </a:solidFill>
        <a:latin typeface="Tahoma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rgbClr val="0033CC"/>
        </a:solidFill>
        <a:latin typeface="Tahoma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rgbClr val="0033CC"/>
        </a:solidFill>
        <a:latin typeface="Tahoma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rgbClr val="0033CC"/>
        </a:solidFill>
        <a:latin typeface="Tahoma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rgbClr val="0033CC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rgbClr val="0033CC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rgbClr val="0033CC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rgbClr val="0033CC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rgbClr val="0033CC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99"/>
    <a:srgbClr val="0033CC"/>
    <a:srgbClr val="00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3" d="100"/>
          <a:sy n="53" d="100"/>
        </p:scale>
        <p:origin x="-1992" y="-102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chemeClr val="tx1"/>
                </a:solidFill>
                <a:latin typeface="Arial" charset="0"/>
              </a:defRPr>
            </a:lvl1pPr>
          </a:lstStyle>
          <a:p>
            <a:endParaRPr lang="hr-HR"/>
          </a:p>
        </p:txBody>
      </p:sp>
      <p:sp>
        <p:nvSpPr>
          <p:cNvPr id="3174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chemeClr val="tx1"/>
                </a:solidFill>
                <a:latin typeface="Arial" charset="0"/>
              </a:defRPr>
            </a:lvl1pPr>
          </a:lstStyle>
          <a:p>
            <a:endParaRPr lang="hr-HR"/>
          </a:p>
        </p:txBody>
      </p:sp>
      <p:sp>
        <p:nvSpPr>
          <p:cNvPr id="3174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chemeClr val="tx1"/>
                </a:solidFill>
                <a:latin typeface="Arial" charset="0"/>
              </a:defRPr>
            </a:lvl1pPr>
          </a:lstStyle>
          <a:p>
            <a:endParaRPr lang="hr-HR"/>
          </a:p>
        </p:txBody>
      </p:sp>
      <p:sp>
        <p:nvSpPr>
          <p:cNvPr id="3174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chemeClr val="tx1"/>
                </a:solidFill>
                <a:latin typeface="Arial" charset="0"/>
              </a:defRPr>
            </a:lvl1pPr>
          </a:lstStyle>
          <a:p>
            <a:fld id="{BB9BD003-5696-4387-B672-FA7CDFCC6627}" type="slidenum">
              <a:rPr lang="hr-HR"/>
              <a:pPr/>
              <a:t>‹#›</a:t>
            </a:fld>
            <a:endParaRPr lang="hr-H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chemeClr val="tx1"/>
                </a:solidFill>
                <a:latin typeface="Arial" charset="0"/>
              </a:defRPr>
            </a:lvl1pPr>
          </a:lstStyle>
          <a:p>
            <a:endParaRPr lang="hr-HR"/>
          </a:p>
        </p:txBody>
      </p:sp>
      <p:sp>
        <p:nvSpPr>
          <p:cNvPr id="307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chemeClr val="tx1"/>
                </a:solidFill>
                <a:latin typeface="Arial" charset="0"/>
              </a:defRPr>
            </a:lvl1pPr>
          </a:lstStyle>
          <a:p>
            <a:endParaRPr lang="hr-HR"/>
          </a:p>
        </p:txBody>
      </p:sp>
      <p:sp>
        <p:nvSpPr>
          <p:cNvPr id="3072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307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hr-HR" smtClean="0"/>
              <a:t>Click to edit Master text styles</a:t>
            </a:r>
          </a:p>
          <a:p>
            <a:pPr lvl="1"/>
            <a:r>
              <a:rPr lang="hr-HR" smtClean="0"/>
              <a:t>Second level</a:t>
            </a:r>
          </a:p>
          <a:p>
            <a:pPr lvl="2"/>
            <a:r>
              <a:rPr lang="hr-HR" smtClean="0"/>
              <a:t>Third level</a:t>
            </a:r>
          </a:p>
          <a:p>
            <a:pPr lvl="3"/>
            <a:r>
              <a:rPr lang="hr-HR" smtClean="0"/>
              <a:t>Fourth level</a:t>
            </a:r>
          </a:p>
          <a:p>
            <a:pPr lvl="4"/>
            <a:r>
              <a:rPr lang="hr-HR" smtClean="0"/>
              <a:t>Fifth level</a:t>
            </a:r>
          </a:p>
        </p:txBody>
      </p:sp>
      <p:sp>
        <p:nvSpPr>
          <p:cNvPr id="307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chemeClr val="tx1"/>
                </a:solidFill>
                <a:latin typeface="Arial" charset="0"/>
              </a:defRPr>
            </a:lvl1pPr>
          </a:lstStyle>
          <a:p>
            <a:endParaRPr lang="hr-HR"/>
          </a:p>
        </p:txBody>
      </p:sp>
      <p:sp>
        <p:nvSpPr>
          <p:cNvPr id="307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chemeClr val="tx1"/>
                </a:solidFill>
                <a:latin typeface="Arial" charset="0"/>
              </a:defRPr>
            </a:lvl1pPr>
          </a:lstStyle>
          <a:p>
            <a:fld id="{452F06F1-A921-4AA8-B8F6-1865299A3CA8}" type="slidenum">
              <a:rPr lang="hr-HR"/>
              <a:pPr/>
              <a:t>‹#›</a:t>
            </a:fld>
            <a:endParaRPr lang="hr-H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" preserve="1">
  <p:cSld name="Naslovni slaj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997075"/>
            <a:ext cx="7772400" cy="1431925"/>
          </a:xfrm>
        </p:spPr>
        <p:txBody>
          <a:bodyPr anchor="b" anchorCtr="1"/>
          <a:lstStyle>
            <a:lvl1pPr algn="ctr">
              <a:defRPr/>
            </a:lvl1pPr>
          </a:lstStyle>
          <a:p>
            <a:r>
              <a:rPr lang="hr-HR"/>
              <a:t>Click to edit Master title style</a:t>
            </a:r>
          </a:p>
        </p:txBody>
      </p:sp>
      <p:sp>
        <p:nvSpPr>
          <p:cNvPr id="29699" name="Rectangle 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hr-HR"/>
              <a:t>Click to edit Master subtitle style</a:t>
            </a:r>
          </a:p>
        </p:txBody>
      </p:sp>
      <p:sp>
        <p:nvSpPr>
          <p:cNvPr id="29700" name="Freeform 4"/>
          <p:cNvSpPr>
            <a:spLocks/>
          </p:cNvSpPr>
          <p:nvPr/>
        </p:nvSpPr>
        <p:spPr bwMode="auto">
          <a:xfrm>
            <a:off x="285750" y="2803525"/>
            <a:ext cx="1588" cy="3035300"/>
          </a:xfrm>
          <a:custGeom>
            <a:avLst/>
            <a:gdLst>
              <a:gd name="T0" fmla="*/ 0 h 1912"/>
              <a:gd name="T1" fmla="*/ 6 h 1912"/>
              <a:gd name="T2" fmla="*/ 6 h 1912"/>
              <a:gd name="T3" fmla="*/ 60 h 1912"/>
              <a:gd name="T4" fmla="*/ 1912 h 1912"/>
              <a:gd name="T5" fmla="*/ 1912 h 1912"/>
              <a:gd name="T6" fmla="*/ 0 h 1912"/>
              <a:gd name="T7" fmla="*/ 0 h 1912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  <a:cxn ang="0">
                <a:pos x="0" y="T3"/>
              </a:cxn>
              <a:cxn ang="0">
                <a:pos x="0" y="T4"/>
              </a:cxn>
              <a:cxn ang="0">
                <a:pos x="0" y="T5"/>
              </a:cxn>
              <a:cxn ang="0">
                <a:pos x="0" y="T6"/>
              </a:cxn>
              <a:cxn ang="0">
                <a:pos x="0" y="T7"/>
              </a:cxn>
            </a:cxnLst>
            <a:rect l="0" t="0" r="r" b="b"/>
            <a:pathLst>
              <a:path h="1912">
                <a:moveTo>
                  <a:pt x="0" y="0"/>
                </a:moveTo>
                <a:lnTo>
                  <a:pt x="0" y="6"/>
                </a:lnTo>
                <a:lnTo>
                  <a:pt x="0" y="6"/>
                </a:lnTo>
                <a:lnTo>
                  <a:pt x="0" y="60"/>
                </a:lnTo>
                <a:lnTo>
                  <a:pt x="0" y="1912"/>
                </a:lnTo>
                <a:lnTo>
                  <a:pt x="0" y="1912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6BBA27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hr-HR"/>
          </a:p>
        </p:txBody>
      </p:sp>
      <p:sp>
        <p:nvSpPr>
          <p:cNvPr id="29701" name="Rectangle 5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hr-HR"/>
          </a:p>
        </p:txBody>
      </p:sp>
      <p:sp>
        <p:nvSpPr>
          <p:cNvPr id="29702" name="Rectangle 6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D81CF350-0EF4-431B-BB5A-F10388CE7941}" type="slidenum">
              <a:rPr lang="hr-HR"/>
              <a:pPr/>
              <a:t>‹#›</a:t>
            </a:fld>
            <a:endParaRPr lang="hr-HR"/>
          </a:p>
        </p:txBody>
      </p:sp>
      <p:sp>
        <p:nvSpPr>
          <p:cNvPr id="29703" name="Rectangle 7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/>
            </a:lvl1pPr>
          </a:lstStyle>
          <a:p>
            <a:fld id="{E126675D-8511-417D-974F-47A19DD02E32}" type="datetime1">
              <a:rPr lang="hr-HR"/>
              <a:pPr/>
              <a:t>31.10.2010.</a:t>
            </a:fld>
            <a:endParaRPr lang="hr-H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698" grpId="0"/>
      <p:bldP spid="29699" grpId="0" build="p">
        <p:tmplLst>
          <p:tmpl lvl="1">
            <p:tnLst>
              <p:par>
                <p:cTn presetID="10" presetClass="entr" presetSubtype="0" fill="hold" nodeType="click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969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>
                          <p:stCondLst>
                            <p:cond delay="0"/>
                          </p:stCondLst>
                        </p:cTn>
                        <p:tgtEl>
                          <p:spTgt spid="29699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slov i okomit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smtClean="0"/>
              <a:t>Kliknite da biste uredili stil naslova matrice</a:t>
            </a:r>
            <a:endParaRPr lang="hr-HR"/>
          </a:p>
        </p:txBody>
      </p:sp>
      <p:sp>
        <p:nvSpPr>
          <p:cNvPr id="3" name="Rezervirano mjesto okomitog teksta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r-HR" smtClean="0"/>
              <a:t>Kliknite da biste uredili stilove teksta matrice</a:t>
            </a:r>
          </a:p>
          <a:p>
            <a:pPr lvl="1"/>
            <a:r>
              <a:rPr lang="hr-HR" smtClean="0"/>
              <a:t>Druga razina</a:t>
            </a:r>
          </a:p>
          <a:p>
            <a:pPr lvl="2"/>
            <a:r>
              <a:rPr lang="hr-HR" smtClean="0"/>
              <a:t>Treća razina</a:t>
            </a:r>
          </a:p>
          <a:p>
            <a:pPr lvl="3"/>
            <a:r>
              <a:rPr lang="hr-HR" smtClean="0"/>
              <a:t>Četvrta razina</a:t>
            </a:r>
          </a:p>
          <a:p>
            <a:pPr lvl="4"/>
            <a:r>
              <a:rPr lang="hr-HR" smtClean="0"/>
              <a:t>Peta razina</a:t>
            </a:r>
            <a:endParaRPr lang="hr-HR"/>
          </a:p>
        </p:txBody>
      </p:sp>
      <p:sp>
        <p:nvSpPr>
          <p:cNvPr id="4" name="Rezervirano mjesto datum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59BE8C7-09F7-449C-A37F-091D0A26E8E5}" type="datetime1">
              <a:rPr lang="hr-HR"/>
              <a:pPr/>
              <a:t>31.10.2010.</a:t>
            </a:fld>
            <a:endParaRPr lang="hr-HR"/>
          </a:p>
        </p:txBody>
      </p:sp>
      <p:sp>
        <p:nvSpPr>
          <p:cNvPr id="5" name="Rezervirano mjesto podnožj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hr-HR"/>
          </a:p>
        </p:txBody>
      </p:sp>
      <p:sp>
        <p:nvSpPr>
          <p:cNvPr id="6" name="Rezervirano mjesto broja slajd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429283A-9AE6-43F4-B8DE-471A2E91499A}" type="slidenum">
              <a:rPr lang="hr-HR"/>
              <a:pPr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Okomiti naslov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komiti naslov 1"/>
          <p:cNvSpPr>
            <a:spLocks noGrp="1"/>
          </p:cNvSpPr>
          <p:nvPr>
            <p:ph type="title" orient="vert"/>
          </p:nvPr>
        </p:nvSpPr>
        <p:spPr>
          <a:xfrm>
            <a:off x="6629400" y="292100"/>
            <a:ext cx="2057400" cy="5727700"/>
          </a:xfrm>
        </p:spPr>
        <p:txBody>
          <a:bodyPr vert="eaVert"/>
          <a:lstStyle/>
          <a:p>
            <a:r>
              <a:rPr lang="hr-HR" smtClean="0"/>
              <a:t>Kliknite da biste uredili stil naslova matrice</a:t>
            </a:r>
            <a:endParaRPr lang="hr-HR"/>
          </a:p>
        </p:txBody>
      </p:sp>
      <p:sp>
        <p:nvSpPr>
          <p:cNvPr id="3" name="Rezervirano mjesto okomitog teksta 2"/>
          <p:cNvSpPr>
            <a:spLocks noGrp="1"/>
          </p:cNvSpPr>
          <p:nvPr>
            <p:ph type="body" orient="vert" idx="1"/>
          </p:nvPr>
        </p:nvSpPr>
        <p:spPr>
          <a:xfrm>
            <a:off x="457200" y="292100"/>
            <a:ext cx="6019800" cy="5727700"/>
          </a:xfrm>
        </p:spPr>
        <p:txBody>
          <a:bodyPr vert="eaVert"/>
          <a:lstStyle/>
          <a:p>
            <a:pPr lvl="0"/>
            <a:r>
              <a:rPr lang="hr-HR" smtClean="0"/>
              <a:t>Kliknite da biste uredili stilove teksta matrice</a:t>
            </a:r>
          </a:p>
          <a:p>
            <a:pPr lvl="1"/>
            <a:r>
              <a:rPr lang="hr-HR" smtClean="0"/>
              <a:t>Druga razina</a:t>
            </a:r>
          </a:p>
          <a:p>
            <a:pPr lvl="2"/>
            <a:r>
              <a:rPr lang="hr-HR" smtClean="0"/>
              <a:t>Treća razina</a:t>
            </a:r>
          </a:p>
          <a:p>
            <a:pPr lvl="3"/>
            <a:r>
              <a:rPr lang="hr-HR" smtClean="0"/>
              <a:t>Četvrta razina</a:t>
            </a:r>
          </a:p>
          <a:p>
            <a:pPr lvl="4"/>
            <a:r>
              <a:rPr lang="hr-HR" smtClean="0"/>
              <a:t>Peta razina</a:t>
            </a:r>
            <a:endParaRPr lang="hr-HR"/>
          </a:p>
        </p:txBody>
      </p:sp>
      <p:sp>
        <p:nvSpPr>
          <p:cNvPr id="4" name="Rezervirano mjesto datum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E61AE07-258A-4CA6-9BC4-EB95A319B36B}" type="datetime1">
              <a:rPr lang="hr-HR"/>
              <a:pPr/>
              <a:t>31.10.2010.</a:t>
            </a:fld>
            <a:endParaRPr lang="hr-HR"/>
          </a:p>
        </p:txBody>
      </p:sp>
      <p:sp>
        <p:nvSpPr>
          <p:cNvPr id="5" name="Rezervirano mjesto podnožj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hr-HR"/>
          </a:p>
        </p:txBody>
      </p:sp>
      <p:sp>
        <p:nvSpPr>
          <p:cNvPr id="6" name="Rezervirano mjesto broja slajd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BA7A2DD-719B-4E8D-A629-C33282B70BB3}" type="slidenum">
              <a:rPr lang="hr-HR"/>
              <a:pPr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slov i sadržaj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smtClean="0"/>
              <a:t>Kliknite da biste uredili stil naslova matrice</a:t>
            </a:r>
            <a:endParaRPr lang="hr-HR"/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r-HR" smtClean="0"/>
              <a:t>Kliknite da biste uredili stilove teksta matrice</a:t>
            </a:r>
          </a:p>
          <a:p>
            <a:pPr lvl="1"/>
            <a:r>
              <a:rPr lang="hr-HR" smtClean="0"/>
              <a:t>Druga razina</a:t>
            </a:r>
          </a:p>
          <a:p>
            <a:pPr lvl="2"/>
            <a:r>
              <a:rPr lang="hr-HR" smtClean="0"/>
              <a:t>Treća razina</a:t>
            </a:r>
          </a:p>
          <a:p>
            <a:pPr lvl="3"/>
            <a:r>
              <a:rPr lang="hr-HR" smtClean="0"/>
              <a:t>Četvrta razina</a:t>
            </a:r>
          </a:p>
          <a:p>
            <a:pPr lvl="4"/>
            <a:r>
              <a:rPr lang="hr-HR" smtClean="0"/>
              <a:t>Peta razina</a:t>
            </a:r>
            <a:endParaRPr lang="hr-HR"/>
          </a:p>
        </p:txBody>
      </p:sp>
      <p:sp>
        <p:nvSpPr>
          <p:cNvPr id="4" name="Rezervirano mjesto datum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87C9D27-EF44-435C-8EEC-934836220876}" type="datetime1">
              <a:rPr lang="hr-HR"/>
              <a:pPr/>
              <a:t>31.10.2010.</a:t>
            </a:fld>
            <a:endParaRPr lang="hr-HR"/>
          </a:p>
        </p:txBody>
      </p:sp>
      <p:sp>
        <p:nvSpPr>
          <p:cNvPr id="5" name="Rezervirano mjesto podnožj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hr-HR"/>
          </a:p>
        </p:txBody>
      </p:sp>
      <p:sp>
        <p:nvSpPr>
          <p:cNvPr id="6" name="Rezervirano mjesto broja slajd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45E79BF-6CAD-463A-8ABB-40CC70E3B1C3}" type="slidenum">
              <a:rPr lang="hr-HR"/>
              <a:pPr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aglavlje odjelj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hr-HR" smtClean="0"/>
              <a:t>Kliknite da biste uredili stil naslova matrice</a:t>
            </a:r>
            <a:endParaRPr lang="hr-HR"/>
          </a:p>
        </p:txBody>
      </p:sp>
      <p:sp>
        <p:nvSpPr>
          <p:cNvPr id="3" name="Rezervirano mjesto teksta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hr-HR" smtClean="0"/>
              <a:t>Kliknite da biste uredili stilove teksta matrice</a:t>
            </a:r>
          </a:p>
        </p:txBody>
      </p:sp>
      <p:sp>
        <p:nvSpPr>
          <p:cNvPr id="4" name="Rezervirano mjesto datum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A56D9BD-BD31-47AF-B4F1-B8570D35F916}" type="datetime1">
              <a:rPr lang="hr-HR"/>
              <a:pPr/>
              <a:t>31.10.2010.</a:t>
            </a:fld>
            <a:endParaRPr lang="hr-HR"/>
          </a:p>
        </p:txBody>
      </p:sp>
      <p:sp>
        <p:nvSpPr>
          <p:cNvPr id="5" name="Rezervirano mjesto podnožj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hr-HR"/>
          </a:p>
        </p:txBody>
      </p:sp>
      <p:sp>
        <p:nvSpPr>
          <p:cNvPr id="6" name="Rezervirano mjesto broja slajd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7A66BAF-DBE7-4F73-B05F-609782B05BFA}" type="slidenum">
              <a:rPr lang="hr-HR"/>
              <a:pPr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sadržaj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smtClean="0"/>
              <a:t>Kliknite da biste uredili stil naslova matrice</a:t>
            </a:r>
            <a:endParaRPr lang="hr-HR"/>
          </a:p>
        </p:txBody>
      </p:sp>
      <p:sp>
        <p:nvSpPr>
          <p:cNvPr id="3" name="Rezervirano mjesto sadržaja 2"/>
          <p:cNvSpPr>
            <a:spLocks noGrp="1"/>
          </p:cNvSpPr>
          <p:nvPr>
            <p:ph sz="half" idx="1"/>
          </p:nvPr>
        </p:nvSpPr>
        <p:spPr>
          <a:xfrm>
            <a:off x="457200" y="1905000"/>
            <a:ext cx="40386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hr-HR" smtClean="0"/>
              <a:t>Kliknite da biste uredili stilove teksta matrice</a:t>
            </a:r>
          </a:p>
          <a:p>
            <a:pPr lvl="1"/>
            <a:r>
              <a:rPr lang="hr-HR" smtClean="0"/>
              <a:t>Druga razina</a:t>
            </a:r>
          </a:p>
          <a:p>
            <a:pPr lvl="2"/>
            <a:r>
              <a:rPr lang="hr-HR" smtClean="0"/>
              <a:t>Treća razina</a:t>
            </a:r>
          </a:p>
          <a:p>
            <a:pPr lvl="3"/>
            <a:r>
              <a:rPr lang="hr-HR" smtClean="0"/>
              <a:t>Četvrta razina</a:t>
            </a:r>
          </a:p>
          <a:p>
            <a:pPr lvl="4"/>
            <a:r>
              <a:rPr lang="hr-HR" smtClean="0"/>
              <a:t>Peta razina</a:t>
            </a:r>
            <a:endParaRPr lang="hr-HR"/>
          </a:p>
        </p:txBody>
      </p:sp>
      <p:sp>
        <p:nvSpPr>
          <p:cNvPr id="4" name="Rezervirano mjesto sadržaja 3"/>
          <p:cNvSpPr>
            <a:spLocks noGrp="1"/>
          </p:cNvSpPr>
          <p:nvPr>
            <p:ph sz="half" idx="2"/>
          </p:nvPr>
        </p:nvSpPr>
        <p:spPr>
          <a:xfrm>
            <a:off x="4648200" y="1905000"/>
            <a:ext cx="40386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hr-HR" smtClean="0"/>
              <a:t>Kliknite da biste uredili stilove teksta matrice</a:t>
            </a:r>
          </a:p>
          <a:p>
            <a:pPr lvl="1"/>
            <a:r>
              <a:rPr lang="hr-HR" smtClean="0"/>
              <a:t>Druga razina</a:t>
            </a:r>
          </a:p>
          <a:p>
            <a:pPr lvl="2"/>
            <a:r>
              <a:rPr lang="hr-HR" smtClean="0"/>
              <a:t>Treća razina</a:t>
            </a:r>
          </a:p>
          <a:p>
            <a:pPr lvl="3"/>
            <a:r>
              <a:rPr lang="hr-HR" smtClean="0"/>
              <a:t>Četvrta razina</a:t>
            </a:r>
          </a:p>
          <a:p>
            <a:pPr lvl="4"/>
            <a:r>
              <a:rPr lang="hr-HR" smtClean="0"/>
              <a:t>Peta razina</a:t>
            </a:r>
            <a:endParaRPr lang="hr-HR"/>
          </a:p>
        </p:txBody>
      </p:sp>
      <p:sp>
        <p:nvSpPr>
          <p:cNvPr id="5" name="Rezervirano mjesto datuma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CDB0B52-8412-4E94-9CB1-03FFB0775296}" type="datetime1">
              <a:rPr lang="hr-HR"/>
              <a:pPr/>
              <a:t>31.10.2010.</a:t>
            </a:fld>
            <a:endParaRPr lang="hr-HR"/>
          </a:p>
        </p:txBody>
      </p:sp>
      <p:sp>
        <p:nvSpPr>
          <p:cNvPr id="6" name="Rezervirano mjesto podnožja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hr-HR"/>
          </a:p>
        </p:txBody>
      </p:sp>
      <p:sp>
        <p:nvSpPr>
          <p:cNvPr id="7" name="Rezervirano mjesto broja slajd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6665CBD-D49C-436F-9DAA-D18FC75E37BA}" type="slidenum">
              <a:rPr lang="hr-HR"/>
              <a:pPr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Usporedb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hr-HR" smtClean="0"/>
              <a:t>Kliknite da biste uredili stil naslova matrice</a:t>
            </a:r>
            <a:endParaRPr lang="hr-HR"/>
          </a:p>
        </p:txBody>
      </p:sp>
      <p:sp>
        <p:nvSpPr>
          <p:cNvPr id="3" name="Rezervirano mjesto teksta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 smtClean="0"/>
              <a:t>Kliknite da biste uredili stilove teksta matrice</a:t>
            </a:r>
          </a:p>
        </p:txBody>
      </p:sp>
      <p:sp>
        <p:nvSpPr>
          <p:cNvPr id="4" name="Rezervirano mjesto sadržaja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hr-HR" smtClean="0"/>
              <a:t>Kliknite da biste uredili stilove teksta matrice</a:t>
            </a:r>
          </a:p>
          <a:p>
            <a:pPr lvl="1"/>
            <a:r>
              <a:rPr lang="hr-HR" smtClean="0"/>
              <a:t>Druga razina</a:t>
            </a:r>
          </a:p>
          <a:p>
            <a:pPr lvl="2"/>
            <a:r>
              <a:rPr lang="hr-HR" smtClean="0"/>
              <a:t>Treća razina</a:t>
            </a:r>
          </a:p>
          <a:p>
            <a:pPr lvl="3"/>
            <a:r>
              <a:rPr lang="hr-HR" smtClean="0"/>
              <a:t>Četvrta razina</a:t>
            </a:r>
          </a:p>
          <a:p>
            <a:pPr lvl="4"/>
            <a:r>
              <a:rPr lang="hr-HR" smtClean="0"/>
              <a:t>Peta razina</a:t>
            </a:r>
            <a:endParaRPr lang="hr-HR"/>
          </a:p>
        </p:txBody>
      </p:sp>
      <p:sp>
        <p:nvSpPr>
          <p:cNvPr id="5" name="Rezervirano mjesto teksta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 smtClean="0"/>
              <a:t>Kliknite da biste uredili stilove teksta matrice</a:t>
            </a:r>
          </a:p>
        </p:txBody>
      </p:sp>
      <p:sp>
        <p:nvSpPr>
          <p:cNvPr id="6" name="Rezervirano mjesto sadržaja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hr-HR" smtClean="0"/>
              <a:t>Kliknite da biste uredili stilove teksta matrice</a:t>
            </a:r>
          </a:p>
          <a:p>
            <a:pPr lvl="1"/>
            <a:r>
              <a:rPr lang="hr-HR" smtClean="0"/>
              <a:t>Druga razina</a:t>
            </a:r>
          </a:p>
          <a:p>
            <a:pPr lvl="2"/>
            <a:r>
              <a:rPr lang="hr-HR" smtClean="0"/>
              <a:t>Treća razina</a:t>
            </a:r>
          </a:p>
          <a:p>
            <a:pPr lvl="3"/>
            <a:r>
              <a:rPr lang="hr-HR" smtClean="0"/>
              <a:t>Četvrta razina</a:t>
            </a:r>
          </a:p>
          <a:p>
            <a:pPr lvl="4"/>
            <a:r>
              <a:rPr lang="hr-HR" smtClean="0"/>
              <a:t>Peta razina</a:t>
            </a:r>
            <a:endParaRPr lang="hr-HR"/>
          </a:p>
        </p:txBody>
      </p:sp>
      <p:sp>
        <p:nvSpPr>
          <p:cNvPr id="7" name="Rezervirano mjesto datuma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762E65E-CEFB-4A5D-A863-5D13F5F50CB8}" type="datetime1">
              <a:rPr lang="hr-HR"/>
              <a:pPr/>
              <a:t>31.10.2010.</a:t>
            </a:fld>
            <a:endParaRPr lang="hr-HR"/>
          </a:p>
        </p:txBody>
      </p:sp>
      <p:sp>
        <p:nvSpPr>
          <p:cNvPr id="8" name="Rezervirano mjesto podnožja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hr-HR"/>
          </a:p>
        </p:txBody>
      </p:sp>
      <p:sp>
        <p:nvSpPr>
          <p:cNvPr id="9" name="Rezervirano mjesto broja slajd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FCF352C-3288-422D-A99D-F10DEC68481D}" type="slidenum">
              <a:rPr lang="hr-HR"/>
              <a:pPr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amo naslo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smtClean="0"/>
              <a:t>Kliknite da biste uredili stil naslova matrice</a:t>
            </a:r>
            <a:endParaRPr lang="hr-HR"/>
          </a:p>
        </p:txBody>
      </p:sp>
      <p:sp>
        <p:nvSpPr>
          <p:cNvPr id="3" name="Rezervirano mjesto datuma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A23E74A-2E6C-44BA-B906-9B1C42954C89}" type="datetime1">
              <a:rPr lang="hr-HR"/>
              <a:pPr/>
              <a:t>31.10.2010.</a:t>
            </a:fld>
            <a:endParaRPr lang="hr-HR"/>
          </a:p>
        </p:txBody>
      </p:sp>
      <p:sp>
        <p:nvSpPr>
          <p:cNvPr id="4" name="Rezervirano mjesto podnožja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hr-HR"/>
          </a:p>
        </p:txBody>
      </p:sp>
      <p:sp>
        <p:nvSpPr>
          <p:cNvPr id="5" name="Rezervirano mjesto broja slajd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CA8F96D-A5E3-4D16-B1BC-8E7F2296D5DC}" type="slidenum">
              <a:rPr lang="hr-HR"/>
              <a:pPr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azn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datuma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4F74B9D-BB5B-4D03-8D32-D0410EFCC2A3}" type="datetime1">
              <a:rPr lang="hr-HR"/>
              <a:pPr/>
              <a:t>31.10.2010.</a:t>
            </a:fld>
            <a:endParaRPr lang="hr-HR"/>
          </a:p>
        </p:txBody>
      </p:sp>
      <p:sp>
        <p:nvSpPr>
          <p:cNvPr id="3" name="Rezervirano mjesto podnožja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hr-HR"/>
          </a:p>
        </p:txBody>
      </p:sp>
      <p:sp>
        <p:nvSpPr>
          <p:cNvPr id="4" name="Rezervirano mjesto broja slajd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3566A1A-38BD-46CB-AC4F-BE0E1B35E9FD}" type="slidenum">
              <a:rPr lang="hr-HR"/>
              <a:pPr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Sadržaj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hr-HR" smtClean="0"/>
              <a:t>Kliknite da biste uredili stil naslova matrice</a:t>
            </a:r>
            <a:endParaRPr lang="hr-HR"/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r-HR" smtClean="0"/>
              <a:t>Kliknite da biste uredili stilove teksta matrice</a:t>
            </a:r>
          </a:p>
          <a:p>
            <a:pPr lvl="1"/>
            <a:r>
              <a:rPr lang="hr-HR" smtClean="0"/>
              <a:t>Druga razina</a:t>
            </a:r>
          </a:p>
          <a:p>
            <a:pPr lvl="2"/>
            <a:r>
              <a:rPr lang="hr-HR" smtClean="0"/>
              <a:t>Treća razina</a:t>
            </a:r>
          </a:p>
          <a:p>
            <a:pPr lvl="3"/>
            <a:r>
              <a:rPr lang="hr-HR" smtClean="0"/>
              <a:t>Četvrta razina</a:t>
            </a:r>
          </a:p>
          <a:p>
            <a:pPr lvl="4"/>
            <a:r>
              <a:rPr lang="hr-HR" smtClean="0"/>
              <a:t>Peta razina</a:t>
            </a:r>
            <a:endParaRPr lang="hr-HR"/>
          </a:p>
        </p:txBody>
      </p:sp>
      <p:sp>
        <p:nvSpPr>
          <p:cNvPr id="4" name="Rezervirano mjesto teksta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r-HR" smtClean="0"/>
              <a:t>Kliknite da biste uredili stilove teksta matrice</a:t>
            </a:r>
          </a:p>
        </p:txBody>
      </p:sp>
      <p:sp>
        <p:nvSpPr>
          <p:cNvPr id="5" name="Rezervirano mjesto datuma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B15A9EE-0DFC-4ABD-B44E-134AACD07F8C}" type="datetime1">
              <a:rPr lang="hr-HR"/>
              <a:pPr/>
              <a:t>31.10.2010.</a:t>
            </a:fld>
            <a:endParaRPr lang="hr-HR"/>
          </a:p>
        </p:txBody>
      </p:sp>
      <p:sp>
        <p:nvSpPr>
          <p:cNvPr id="6" name="Rezervirano mjesto podnožja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hr-HR"/>
          </a:p>
        </p:txBody>
      </p:sp>
      <p:sp>
        <p:nvSpPr>
          <p:cNvPr id="7" name="Rezervirano mjesto broja slajd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32DCCE0-E52F-458A-B143-96C8E29BC89C}" type="slidenum">
              <a:rPr lang="hr-HR"/>
              <a:pPr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Slika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hr-HR" smtClean="0"/>
              <a:t>Kliknite da biste uredili stil naslova matrice</a:t>
            </a:r>
            <a:endParaRPr lang="hr-HR"/>
          </a:p>
        </p:txBody>
      </p:sp>
      <p:sp>
        <p:nvSpPr>
          <p:cNvPr id="3" name="Rezervirano mjesto slik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r-HR"/>
          </a:p>
        </p:txBody>
      </p:sp>
      <p:sp>
        <p:nvSpPr>
          <p:cNvPr id="4" name="Rezervirano mjesto teksta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r-HR" smtClean="0"/>
              <a:t>Kliknite da biste uredili stilove teksta matrice</a:t>
            </a:r>
          </a:p>
        </p:txBody>
      </p:sp>
      <p:sp>
        <p:nvSpPr>
          <p:cNvPr id="5" name="Rezervirano mjesto datuma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2D65326-999F-404E-93DF-8A94CB323284}" type="datetime1">
              <a:rPr lang="hr-HR"/>
              <a:pPr/>
              <a:t>31.10.2010.</a:t>
            </a:fld>
            <a:endParaRPr lang="hr-HR"/>
          </a:p>
        </p:txBody>
      </p:sp>
      <p:sp>
        <p:nvSpPr>
          <p:cNvPr id="6" name="Rezervirano mjesto podnožja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hr-HR"/>
          </a:p>
        </p:txBody>
      </p:sp>
      <p:sp>
        <p:nvSpPr>
          <p:cNvPr id="7" name="Rezervirano mjesto broja slajd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9A6B44B-9BC3-431B-8C6B-990DBF74F5A5}" type="slidenum">
              <a:rPr lang="hr-HR"/>
              <a:pPr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email">
            <a:duotone>
              <a:schemeClr val="bg1"/>
              <a:srgbClr val="FFFFFF"/>
            </a:duotone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92100"/>
            <a:ext cx="8229600" cy="138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hr-HR" smtClean="0"/>
              <a:t>Click to edit Master title style</a:t>
            </a:r>
          </a:p>
        </p:txBody>
      </p:sp>
      <p:sp>
        <p:nvSpPr>
          <p:cNvPr id="2867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905000"/>
            <a:ext cx="82296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hr-HR" smtClean="0"/>
              <a:t>Click to edit Master text styles</a:t>
            </a:r>
          </a:p>
          <a:p>
            <a:pPr lvl="1"/>
            <a:r>
              <a:rPr lang="hr-HR" smtClean="0"/>
              <a:t>Second level</a:t>
            </a:r>
          </a:p>
          <a:p>
            <a:pPr lvl="2"/>
            <a:r>
              <a:rPr lang="hr-HR" smtClean="0"/>
              <a:t>Third level</a:t>
            </a:r>
          </a:p>
          <a:p>
            <a:pPr lvl="3"/>
            <a:r>
              <a:rPr lang="hr-HR" smtClean="0"/>
              <a:t>Fourth level</a:t>
            </a:r>
          </a:p>
          <a:p>
            <a:pPr lvl="4"/>
            <a:r>
              <a:rPr lang="hr-HR" smtClean="0"/>
              <a:t>Fifth level</a:t>
            </a:r>
          </a:p>
        </p:txBody>
      </p:sp>
      <p:sp>
        <p:nvSpPr>
          <p:cNvPr id="2867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1pPr>
          </a:lstStyle>
          <a:p>
            <a:fld id="{1077B234-5F32-48EB-BD7C-1575D60DB7F1}" type="datetime1">
              <a:rPr lang="hr-HR"/>
              <a:pPr/>
              <a:t>31.10.2010.</a:t>
            </a:fld>
            <a:endParaRPr lang="hr-HR"/>
          </a:p>
        </p:txBody>
      </p:sp>
      <p:sp>
        <p:nvSpPr>
          <p:cNvPr id="2867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1pPr>
          </a:lstStyle>
          <a:p>
            <a:endParaRPr lang="hr-HR"/>
          </a:p>
        </p:txBody>
      </p:sp>
      <p:sp>
        <p:nvSpPr>
          <p:cNvPr id="2867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1pPr>
          </a:lstStyle>
          <a:p>
            <a:fld id="{36CC3B6D-E56E-46DA-84EB-6D62F6D3BA8A}" type="slidenum">
              <a:rPr lang="hr-HR"/>
              <a:pPr/>
              <a:t>‹#›</a:t>
            </a:fld>
            <a:endParaRPr lang="hr-HR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0" presetClass="entr" presetSubtype="0" decel="10000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8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4" grpId="0"/>
      <p:bldP spid="28674" grpId="1"/>
      <p:bldP spid="28675" grpId="0" build="p">
        <p:tmplLst>
          <p:tmpl lvl="1">
            <p:tnLst>
              <p:par>
                <p:cTn presetID="10" presetClass="entr" presetSubtype="0" fill="hold" nodeType="click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867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>
                          <p:stCondLst>
                            <p:cond delay="0"/>
                          </p:stCondLst>
                        </p:cTn>
                        <p:tgtEl>
                          <p:spTgt spid="28675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867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>
                          <p:stCondLst>
                            <p:cond delay="0"/>
                          </p:stCondLst>
                        </p:cTn>
                        <p:tgtEl>
                          <p:spTgt spid="28675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867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>
                          <p:stCondLst>
                            <p:cond delay="0"/>
                          </p:stCondLst>
                        </p:cTn>
                        <p:tgtEl>
                          <p:spTgt spid="28675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867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>
                          <p:stCondLst>
                            <p:cond delay="0"/>
                          </p:stCondLst>
                        </p:cTn>
                        <p:tgtEl>
                          <p:spTgt spid="28675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867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>
                          <p:stCondLst>
                            <p:cond delay="0"/>
                          </p:stCondLst>
                        </p:cTn>
                        <p:tgtEl>
                          <p:spTgt spid="28675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  <p:hf hdr="0" ftr="0"/>
  <p:txStyles>
    <p:titleStyle>
      <a:lvl1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hlink"/>
        </a:buClr>
        <a:buSzPct val="120000"/>
        <a:buChar char="•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Tahoma" pitchFamily="34" charset="0"/>
        <a:buChar char="–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120000"/>
        <a:buChar char="•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Tahoma" pitchFamily="34" charset="0"/>
        <a:buChar char="–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v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v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v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v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v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sr-Latn-C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2.jpeg"/><Relationship Id="rId4" Type="http://schemas.openxmlformats.org/officeDocument/2006/relationships/image" Target="../media/image2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jpeg"/><Relationship Id="rId4" Type="http://schemas.openxmlformats.org/officeDocument/2006/relationships/image" Target="../media/image2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539750" y="981075"/>
            <a:ext cx="7918450" cy="866775"/>
          </a:xfrm>
        </p:spPr>
        <p:txBody>
          <a:bodyPr/>
          <a:lstStyle/>
          <a:p>
            <a:endParaRPr lang="sr-Latn-CS" sz="4000">
              <a:solidFill>
                <a:srgbClr val="000000"/>
              </a:solidFill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403350" y="3500438"/>
            <a:ext cx="6553200" cy="230505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hr-HR" sz="480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Il patrimonio storico-culturale </a:t>
            </a:r>
          </a:p>
          <a:p>
            <a:pPr>
              <a:lnSpc>
                <a:spcPct val="90000"/>
              </a:lnSpc>
            </a:pPr>
            <a:r>
              <a:rPr lang="hr-HR" sz="480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del litorale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0" fill="hold"/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0" fill="hold"/>
                                        <p:tgtEl>
                                          <p:spTgt spid="20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0" fill="hold"/>
                                        <p:tgtEl>
                                          <p:spTgt spid="20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/>
      <p:bldP spid="2051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zervirano mjesto datum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F42111-53C2-4CE6-89B4-D17402B72732}" type="datetime1">
              <a:rPr lang="hr-HR"/>
              <a:pPr/>
              <a:t>31.10.2010.</a:t>
            </a:fld>
            <a:endParaRPr lang="hr-HR"/>
          </a:p>
        </p:txBody>
      </p:sp>
      <p:sp>
        <p:nvSpPr>
          <p:cNvPr id="11" name="Rezervirano mjesto broja slajd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D599AE-89D8-4724-B691-13219A8C0668}" type="slidenum">
              <a:rPr lang="hr-HR"/>
              <a:pPr/>
              <a:t>10</a:t>
            </a:fld>
            <a:endParaRPr lang="hr-HR"/>
          </a:p>
        </p:txBody>
      </p:sp>
      <p:pic>
        <p:nvPicPr>
          <p:cNvPr id="14340" name="Picture 4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79388" y="404813"/>
            <a:ext cx="4067175" cy="2716212"/>
          </a:xfrm>
          <a:prstGeom prst="rect">
            <a:avLst/>
          </a:prstGeom>
          <a:noFill/>
          <a:ln w="38100">
            <a:solidFill>
              <a:srgbClr val="000000"/>
            </a:solidFill>
            <a:miter lim="800000"/>
            <a:headEnd/>
            <a:tailEnd/>
          </a:ln>
          <a:effectLst/>
        </p:spPr>
      </p:pic>
      <p:pic>
        <p:nvPicPr>
          <p:cNvPr id="14343" name="Picture 7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580063" y="260350"/>
            <a:ext cx="2493962" cy="3937000"/>
          </a:xfrm>
          <a:prstGeom prst="rect">
            <a:avLst/>
          </a:prstGeom>
          <a:noFill/>
          <a:ln w="38100">
            <a:solidFill>
              <a:srgbClr val="000000"/>
            </a:solidFill>
            <a:miter lim="800000"/>
            <a:headEnd/>
            <a:tailEnd/>
          </a:ln>
          <a:effectLst/>
        </p:spPr>
      </p:pic>
      <p:sp>
        <p:nvSpPr>
          <p:cNvPr id="14345" name="Text Box 9"/>
          <p:cNvSpPr txBox="1">
            <a:spLocks noChangeArrowheads="1"/>
          </p:cNvSpPr>
          <p:nvPr/>
        </p:nvSpPr>
        <p:spPr bwMode="auto">
          <a:xfrm>
            <a:off x="395288" y="0"/>
            <a:ext cx="1439862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hr-HR" b="1">
                <a:solidFill>
                  <a:srgbClr val="000000"/>
                </a:solidFill>
                <a:latin typeface="Arial" charset="0"/>
              </a:rPr>
              <a:t>Ragusa</a:t>
            </a:r>
          </a:p>
        </p:txBody>
      </p:sp>
      <p:sp>
        <p:nvSpPr>
          <p:cNvPr id="14346" name="Text Box 10"/>
          <p:cNvSpPr txBox="1">
            <a:spLocks noChangeArrowheads="1"/>
          </p:cNvSpPr>
          <p:nvPr/>
        </p:nvSpPr>
        <p:spPr bwMode="auto">
          <a:xfrm>
            <a:off x="4356100" y="981075"/>
            <a:ext cx="1944688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hr-HR" b="1">
                <a:solidFill>
                  <a:srgbClr val="000000"/>
                </a:solidFill>
                <a:latin typeface="Arial" charset="0"/>
              </a:rPr>
              <a:t>Stradun</a:t>
            </a:r>
          </a:p>
        </p:txBody>
      </p:sp>
      <p:sp>
        <p:nvSpPr>
          <p:cNvPr id="14348" name="Text Box 12"/>
          <p:cNvSpPr txBox="1">
            <a:spLocks noChangeArrowheads="1"/>
          </p:cNvSpPr>
          <p:nvPr/>
        </p:nvSpPr>
        <p:spPr bwMode="auto">
          <a:xfrm>
            <a:off x="539750" y="3429000"/>
            <a:ext cx="2665413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hr-HR" b="1">
                <a:solidFill>
                  <a:srgbClr val="000000"/>
                </a:solidFill>
                <a:latin typeface="Arial" charset="0"/>
              </a:rPr>
              <a:t>Le mura</a:t>
            </a:r>
          </a:p>
        </p:txBody>
      </p:sp>
      <p:pic>
        <p:nvPicPr>
          <p:cNvPr id="14349" name="Picture 13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211638" y="3933825"/>
            <a:ext cx="3600450" cy="2700338"/>
          </a:xfrm>
          <a:prstGeom prst="rect">
            <a:avLst/>
          </a:prstGeom>
          <a:noFill/>
          <a:ln w="38100">
            <a:solidFill>
              <a:srgbClr val="000000"/>
            </a:solidFill>
            <a:miter lim="800000"/>
            <a:headEnd/>
            <a:tailEnd/>
          </a:ln>
          <a:effectLst/>
        </p:spPr>
      </p:pic>
      <p:pic>
        <p:nvPicPr>
          <p:cNvPr id="14350" name="Picture 14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179388" y="3860800"/>
            <a:ext cx="3924300" cy="2792413"/>
          </a:xfrm>
          <a:prstGeom prst="rect">
            <a:avLst/>
          </a:prstGeom>
          <a:noFill/>
          <a:ln w="38100">
            <a:solidFill>
              <a:srgbClr val="000000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143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0" fill="hold"/>
                                        <p:tgtEl>
                                          <p:spTgt spid="143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0" fill="hold"/>
                                        <p:tgtEl>
                                          <p:spTgt spid="143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0" fill="hold"/>
                                        <p:tgtEl>
                                          <p:spTgt spid="143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0" fill="hold"/>
                                        <p:tgtEl>
                                          <p:spTgt spid="143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0" dur="500"/>
                                        <p:tgtEl>
                                          <p:spTgt spid="143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0" fill="hold"/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0" fill="hold"/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1" dur="500"/>
                                        <p:tgtEl>
                                          <p:spTgt spid="14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5" grpId="0"/>
      <p:bldP spid="14346" grpId="0"/>
      <p:bldP spid="1434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zervirano mjesto datum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066E32-B2BF-4753-82C1-DFC9A95E5576}" type="datetime1">
              <a:rPr lang="hr-HR"/>
              <a:pPr/>
              <a:t>31.10.2010.</a:t>
            </a:fld>
            <a:endParaRPr lang="hr-HR"/>
          </a:p>
        </p:txBody>
      </p:sp>
      <p:sp>
        <p:nvSpPr>
          <p:cNvPr id="13" name="Rezervirano mjesto broja slajd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9B9787-DF66-4E8A-B3FD-D7F89574984A}" type="slidenum">
              <a:rPr lang="hr-HR"/>
              <a:pPr/>
              <a:t>11</a:t>
            </a:fld>
            <a:endParaRPr lang="hr-HR"/>
          </a:p>
        </p:txBody>
      </p:sp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>
          <a:xfrm>
            <a:off x="4067175" y="260350"/>
            <a:ext cx="1584325" cy="431800"/>
          </a:xfrm>
        </p:spPr>
        <p:txBody>
          <a:bodyPr/>
          <a:lstStyle/>
          <a:p>
            <a:r>
              <a:rPr lang="hr-HR" sz="1800" b="1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Marin Držić</a:t>
            </a:r>
          </a:p>
        </p:txBody>
      </p:sp>
      <p:pic>
        <p:nvPicPr>
          <p:cNvPr id="15363" name="Picture 3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611188" y="692150"/>
            <a:ext cx="4906962" cy="2698750"/>
          </a:xfrm>
          <a:noFill/>
          <a:ln w="38100">
            <a:solidFill>
              <a:srgbClr val="000000"/>
            </a:solidFill>
          </a:ln>
        </p:spPr>
      </p:pic>
      <p:pic>
        <p:nvPicPr>
          <p:cNvPr id="15365" name="Picture 5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084888" y="981075"/>
            <a:ext cx="2743200" cy="3314700"/>
          </a:xfrm>
          <a:prstGeom prst="rect">
            <a:avLst/>
          </a:prstGeom>
          <a:noFill/>
          <a:ln w="38100">
            <a:solidFill>
              <a:srgbClr val="000000"/>
            </a:solidFill>
            <a:miter lim="800000"/>
            <a:headEnd/>
            <a:tailEnd/>
          </a:ln>
          <a:effectLst/>
        </p:spPr>
      </p:pic>
      <p:sp>
        <p:nvSpPr>
          <p:cNvPr id="15366" name="Text Box 6"/>
          <p:cNvSpPr txBox="1">
            <a:spLocks noChangeArrowheads="1"/>
          </p:cNvSpPr>
          <p:nvPr/>
        </p:nvSpPr>
        <p:spPr bwMode="auto">
          <a:xfrm>
            <a:off x="6372225" y="549275"/>
            <a:ext cx="1728788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hr-HR" b="1">
                <a:solidFill>
                  <a:srgbClr val="000000"/>
                </a:solidFill>
                <a:latin typeface="Arial" charset="0"/>
              </a:rPr>
              <a:t>Ivan Gundulić</a:t>
            </a:r>
          </a:p>
        </p:txBody>
      </p:sp>
      <p:pic>
        <p:nvPicPr>
          <p:cNvPr id="15367" name="Picture 7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851275" y="4005263"/>
            <a:ext cx="2190750" cy="2628900"/>
          </a:xfrm>
          <a:prstGeom prst="rect">
            <a:avLst/>
          </a:prstGeom>
          <a:noFill/>
          <a:ln w="38100">
            <a:solidFill>
              <a:srgbClr val="000000"/>
            </a:solidFill>
            <a:miter lim="800000"/>
            <a:headEnd/>
            <a:tailEnd/>
          </a:ln>
          <a:effectLst/>
        </p:spPr>
      </p:pic>
      <p:sp>
        <p:nvSpPr>
          <p:cNvPr id="15369" name="Text Box 9"/>
          <p:cNvSpPr txBox="1">
            <a:spLocks noChangeArrowheads="1"/>
          </p:cNvSpPr>
          <p:nvPr/>
        </p:nvSpPr>
        <p:spPr bwMode="auto">
          <a:xfrm>
            <a:off x="6300788" y="6092825"/>
            <a:ext cx="2014537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hr-HR" b="1">
                <a:solidFill>
                  <a:srgbClr val="000000"/>
                </a:solidFill>
                <a:latin typeface="Arial" charset="0"/>
              </a:rPr>
              <a:t>Marko Marulić</a:t>
            </a:r>
          </a:p>
        </p:txBody>
      </p:sp>
      <p:pic>
        <p:nvPicPr>
          <p:cNvPr id="15370" name="Picture 10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684213" y="3644900"/>
            <a:ext cx="1905000" cy="2895600"/>
          </a:xfrm>
          <a:prstGeom prst="rect">
            <a:avLst/>
          </a:prstGeom>
          <a:noFill/>
          <a:ln w="38100">
            <a:solidFill>
              <a:srgbClr val="000000"/>
            </a:solidFill>
            <a:miter lim="800000"/>
            <a:headEnd/>
            <a:tailEnd/>
          </a:ln>
          <a:effectLst/>
        </p:spPr>
      </p:pic>
      <p:sp>
        <p:nvSpPr>
          <p:cNvPr id="15371" name="Text Box 11"/>
          <p:cNvSpPr txBox="1">
            <a:spLocks noChangeArrowheads="1"/>
          </p:cNvSpPr>
          <p:nvPr/>
        </p:nvSpPr>
        <p:spPr bwMode="auto">
          <a:xfrm>
            <a:off x="2555875" y="3644900"/>
            <a:ext cx="1944688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hr-HR" b="1">
                <a:solidFill>
                  <a:srgbClr val="000000"/>
                </a:solidFill>
                <a:latin typeface="Arial" charset="0"/>
              </a:rPr>
              <a:t>Ruđer Bošković</a:t>
            </a:r>
          </a:p>
        </p:txBody>
      </p:sp>
      <p:sp>
        <p:nvSpPr>
          <p:cNvPr id="15372" name="Text Box 12"/>
          <p:cNvSpPr txBox="1">
            <a:spLocks noChangeArrowheads="1"/>
          </p:cNvSpPr>
          <p:nvPr/>
        </p:nvSpPr>
        <p:spPr bwMode="auto">
          <a:xfrm>
            <a:off x="323850" y="188913"/>
            <a:ext cx="2519363" cy="427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hr-HR" sz="2200" b="1">
                <a:solidFill>
                  <a:srgbClr val="000000"/>
                </a:solidFill>
              </a:rPr>
              <a:t>Personaggi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53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1536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1536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0" fill="hold"/>
                                        <p:tgtEl>
                                          <p:spTgt spid="153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0" fill="hold"/>
                                        <p:tgtEl>
                                          <p:spTgt spid="153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9" dur="500"/>
                                        <p:tgtEl>
                                          <p:spTgt spid="153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0" dur="500"/>
                                        <p:tgtEl>
                                          <p:spTgt spid="15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0" fill="hold"/>
                                        <p:tgtEl>
                                          <p:spTgt spid="153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0" fill="hold"/>
                                        <p:tgtEl>
                                          <p:spTgt spid="153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1" dur="500"/>
                                        <p:tgtEl>
                                          <p:spTgt spid="153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2" grpId="0"/>
      <p:bldP spid="15363" grpId="0" build="p" animBg="1"/>
      <p:bldP spid="15366" grpId="0"/>
      <p:bldP spid="15369" grpId="0"/>
      <p:bldP spid="15371" grpId="0"/>
      <p:bldP spid="1537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zervirano mjesto datum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74118C-317D-4CAA-92B7-A1BA73DD8677}" type="datetime1">
              <a:rPr lang="hr-HR"/>
              <a:pPr/>
              <a:t>31.10.2010.</a:t>
            </a:fld>
            <a:endParaRPr lang="hr-HR"/>
          </a:p>
        </p:txBody>
      </p:sp>
      <p:sp>
        <p:nvSpPr>
          <p:cNvPr id="8" name="Rezervirano mjesto broja slajd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B4BFB9-3F5F-4AD7-B416-E99A9261EC35}" type="slidenum">
              <a:rPr lang="hr-HR"/>
              <a:pPr/>
              <a:t>12</a:t>
            </a:fld>
            <a:endParaRPr lang="hr-HR"/>
          </a:p>
        </p:txBody>
      </p:sp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572000" y="3860800"/>
            <a:ext cx="4286250" cy="2552700"/>
          </a:xfrm>
          <a:prstGeom prst="rect">
            <a:avLst/>
          </a:prstGeom>
          <a:noFill/>
          <a:ln w="38100">
            <a:solidFill>
              <a:srgbClr val="000000"/>
            </a:solidFill>
            <a:miter lim="800000"/>
            <a:headEnd/>
            <a:tailEnd/>
          </a:ln>
          <a:effectLst/>
        </p:spPr>
      </p:pic>
      <p:pic>
        <p:nvPicPr>
          <p:cNvPr id="11270" name="Picture 6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39750" y="981075"/>
            <a:ext cx="4572000" cy="2600325"/>
          </a:xfrm>
          <a:prstGeom prst="rect">
            <a:avLst/>
          </a:prstGeom>
          <a:noFill/>
          <a:ln w="38100">
            <a:solidFill>
              <a:srgbClr val="000000"/>
            </a:solidFill>
            <a:miter lim="800000"/>
            <a:headEnd/>
            <a:tailEnd/>
          </a:ln>
          <a:effectLst/>
        </p:spPr>
      </p:pic>
      <p:sp>
        <p:nvSpPr>
          <p:cNvPr id="11271" name="Text Box 7"/>
          <p:cNvSpPr txBox="1">
            <a:spLocks noChangeArrowheads="1"/>
          </p:cNvSpPr>
          <p:nvPr/>
        </p:nvSpPr>
        <p:spPr bwMode="auto">
          <a:xfrm>
            <a:off x="827088" y="549275"/>
            <a:ext cx="1944687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hr-HR" b="1">
                <a:solidFill>
                  <a:srgbClr val="000000"/>
                </a:solidFill>
                <a:latin typeface="Arial" charset="0"/>
              </a:rPr>
              <a:t>Curzola</a:t>
            </a:r>
          </a:p>
        </p:txBody>
      </p:sp>
      <p:sp>
        <p:nvSpPr>
          <p:cNvPr id="11272" name="Text Box 8"/>
          <p:cNvSpPr txBox="1">
            <a:spLocks noChangeArrowheads="1"/>
          </p:cNvSpPr>
          <p:nvPr/>
        </p:nvSpPr>
        <p:spPr bwMode="auto">
          <a:xfrm>
            <a:off x="7451725" y="3429000"/>
            <a:ext cx="1223963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hr-HR" b="1">
                <a:solidFill>
                  <a:srgbClr val="000000"/>
                </a:solidFill>
                <a:latin typeface="Arial" charset="0"/>
              </a:rPr>
              <a:t>moreška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11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4" dur="500"/>
                                        <p:tgtEl>
                                          <p:spTgt spid="11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71" grpId="0"/>
      <p:bldP spid="1127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zervirano mjesto datum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FF7F55-6CC4-40E9-AB25-38188342652E}" type="datetime1">
              <a:rPr lang="hr-HR"/>
              <a:pPr/>
              <a:t>31.10.2010.</a:t>
            </a:fld>
            <a:endParaRPr lang="hr-HR"/>
          </a:p>
        </p:txBody>
      </p:sp>
      <p:sp>
        <p:nvSpPr>
          <p:cNvPr id="8" name="Rezervirano mjesto broja slajd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6FE15-41CB-46F7-8E96-BFDBF3AA6698}" type="slidenum">
              <a:rPr lang="hr-HR"/>
              <a:pPr/>
              <a:t>13</a:t>
            </a:fld>
            <a:endParaRPr lang="hr-HR"/>
          </a:p>
        </p:txBody>
      </p:sp>
      <p:sp>
        <p:nvSpPr>
          <p:cNvPr id="18436" name="Text Box 4"/>
          <p:cNvSpPr txBox="1">
            <a:spLocks noChangeArrowheads="1"/>
          </p:cNvSpPr>
          <p:nvPr/>
        </p:nvSpPr>
        <p:spPr bwMode="auto">
          <a:xfrm>
            <a:off x="250825" y="2565400"/>
            <a:ext cx="1944688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hr-HR" b="1">
                <a:solidFill>
                  <a:srgbClr val="000000"/>
                </a:solidFill>
                <a:latin typeface="Arial" charset="0"/>
              </a:rPr>
              <a:t>Sinj</a:t>
            </a:r>
          </a:p>
        </p:txBody>
      </p:sp>
      <p:sp>
        <p:nvSpPr>
          <p:cNvPr id="18437" name="Text Box 5"/>
          <p:cNvSpPr txBox="1">
            <a:spLocks noChangeArrowheads="1"/>
          </p:cNvSpPr>
          <p:nvPr/>
        </p:nvSpPr>
        <p:spPr bwMode="auto">
          <a:xfrm>
            <a:off x="4572000" y="692150"/>
            <a:ext cx="4319588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hr-HR" b="1">
                <a:solidFill>
                  <a:srgbClr val="000000"/>
                </a:solidFill>
                <a:latin typeface="Arial" charset="0"/>
              </a:rPr>
              <a:t>Il torneo cavalleresco-sinjska alka</a:t>
            </a:r>
          </a:p>
        </p:txBody>
      </p:sp>
      <p:pic>
        <p:nvPicPr>
          <p:cNvPr id="18438" name="Picture 6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79388" y="3068638"/>
            <a:ext cx="5292725" cy="3529012"/>
          </a:xfrm>
          <a:prstGeom prst="rect">
            <a:avLst/>
          </a:prstGeom>
          <a:noFill/>
          <a:ln w="38100">
            <a:solidFill>
              <a:srgbClr val="000000"/>
            </a:solidFill>
            <a:miter lim="800000"/>
            <a:headEnd/>
            <a:tailEnd/>
          </a:ln>
          <a:effectLst/>
        </p:spPr>
      </p:pic>
      <p:pic>
        <p:nvPicPr>
          <p:cNvPr id="18440" name="Picture 8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003800" y="1268413"/>
            <a:ext cx="3810000" cy="3810000"/>
          </a:xfrm>
          <a:prstGeom prst="rect">
            <a:avLst/>
          </a:prstGeom>
          <a:noFill/>
          <a:ln w="38100">
            <a:solidFill>
              <a:srgbClr val="000000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0" fill="hold"/>
                                        <p:tgtEl>
                                          <p:spTgt spid="184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0" fill="hold"/>
                                        <p:tgtEl>
                                          <p:spTgt spid="184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4" dur="500"/>
                                        <p:tgtEl>
                                          <p:spTgt spid="18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6" grpId="0"/>
      <p:bldP spid="1843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zervirano mjesto datum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15E368-90AC-4DCE-B4A5-8F1A8B9F2ABE}" type="datetime1">
              <a:rPr lang="hr-HR"/>
              <a:pPr/>
              <a:t>31.10.2010.</a:t>
            </a:fld>
            <a:endParaRPr lang="hr-HR"/>
          </a:p>
        </p:txBody>
      </p:sp>
      <p:sp>
        <p:nvSpPr>
          <p:cNvPr id="6" name="Rezervirano mjesto broja slajd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F59B36-E5A8-47B3-82D9-15B715BC7E49}" type="slidenum">
              <a:rPr lang="hr-HR"/>
              <a:pPr/>
              <a:t>14</a:t>
            </a:fld>
            <a:endParaRPr lang="hr-HR"/>
          </a:p>
        </p:txBody>
      </p:sp>
      <p:pic>
        <p:nvPicPr>
          <p:cNvPr id="10244" name="Picture 4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047875" y="1538288"/>
            <a:ext cx="5048250" cy="3781425"/>
          </a:xfrm>
          <a:prstGeom prst="rect">
            <a:avLst/>
          </a:prstGeom>
          <a:noFill/>
          <a:ln w="38100">
            <a:solidFill>
              <a:srgbClr val="000000"/>
            </a:solidFill>
            <a:miter lim="800000"/>
            <a:headEnd/>
            <a:tailEnd/>
          </a:ln>
          <a:effectLst/>
        </p:spPr>
      </p:pic>
      <p:sp>
        <p:nvSpPr>
          <p:cNvPr id="10246" name="Text Box 6"/>
          <p:cNvSpPr txBox="1">
            <a:spLocks noChangeArrowheads="1"/>
          </p:cNvSpPr>
          <p:nvPr/>
        </p:nvSpPr>
        <p:spPr bwMode="auto">
          <a:xfrm>
            <a:off x="2195513" y="981075"/>
            <a:ext cx="1944687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hr-HR" b="1">
                <a:solidFill>
                  <a:srgbClr val="000000"/>
                </a:solidFill>
                <a:latin typeface="Arial" charset="0"/>
              </a:rPr>
              <a:t>La casita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10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zervirano mjesto datum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89AD8F-31DE-4994-9737-35D09A555051}" type="datetime1">
              <a:rPr lang="hr-HR"/>
              <a:pPr/>
              <a:t>31.10.2010.</a:t>
            </a:fld>
            <a:endParaRPr lang="hr-HR"/>
          </a:p>
        </p:txBody>
      </p:sp>
      <p:sp>
        <p:nvSpPr>
          <p:cNvPr id="8" name="Rezervirano mjesto broja slajd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B54C7F-806A-4567-91EA-97C904DC5124}" type="slidenum">
              <a:rPr lang="hr-HR"/>
              <a:pPr/>
              <a:t>2</a:t>
            </a:fld>
            <a:endParaRPr lang="hr-HR"/>
          </a:p>
        </p:txBody>
      </p:sp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95288" y="620713"/>
            <a:ext cx="3333750" cy="3400425"/>
          </a:xfrm>
          <a:prstGeom prst="rect">
            <a:avLst/>
          </a:prstGeom>
          <a:noFill/>
          <a:ln w="28575">
            <a:solidFill>
              <a:srgbClr val="000000"/>
            </a:solidFill>
            <a:miter lim="800000"/>
            <a:headEnd/>
            <a:tailEnd/>
          </a:ln>
          <a:effectLst/>
        </p:spPr>
      </p:pic>
      <p:pic>
        <p:nvPicPr>
          <p:cNvPr id="8197" name="Picture 5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211638" y="1196975"/>
            <a:ext cx="3859212" cy="4924425"/>
          </a:xfrm>
          <a:prstGeom prst="rect">
            <a:avLst/>
          </a:prstGeom>
          <a:noFill/>
          <a:ln w="28575">
            <a:solidFill>
              <a:srgbClr val="000000"/>
            </a:solidFill>
            <a:miter lim="800000"/>
            <a:headEnd/>
            <a:tailEnd/>
          </a:ln>
          <a:effectLst/>
        </p:spPr>
      </p:pic>
      <p:sp>
        <p:nvSpPr>
          <p:cNvPr id="8199" name="Text Box 7"/>
          <p:cNvSpPr txBox="1">
            <a:spLocks noChangeArrowheads="1"/>
          </p:cNvSpPr>
          <p:nvPr/>
        </p:nvSpPr>
        <p:spPr bwMode="auto">
          <a:xfrm>
            <a:off x="468313" y="260350"/>
            <a:ext cx="1223962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hr-HR" b="1">
                <a:solidFill>
                  <a:srgbClr val="000000"/>
                </a:solidFill>
                <a:latin typeface="Arial" charset="0"/>
              </a:rPr>
              <a:t>Fiume</a:t>
            </a:r>
          </a:p>
        </p:txBody>
      </p:sp>
      <p:sp>
        <p:nvSpPr>
          <p:cNvPr id="8201" name="Text Box 9"/>
          <p:cNvSpPr txBox="1">
            <a:spLocks noChangeArrowheads="1"/>
          </p:cNvSpPr>
          <p:nvPr/>
        </p:nvSpPr>
        <p:spPr bwMode="auto">
          <a:xfrm>
            <a:off x="4284663" y="333375"/>
            <a:ext cx="33845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hr-HR" b="1">
                <a:solidFill>
                  <a:srgbClr val="000000"/>
                </a:solidFill>
                <a:latin typeface="Arial" charset="0"/>
              </a:rPr>
              <a:t>La chiesa della Beata Vergine Maria a Tersatto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8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4" dur="500"/>
                                        <p:tgtEl>
                                          <p:spTgt spid="8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9" grpId="0"/>
      <p:bldP spid="820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zervirano mjesto datum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E0B2D9-69DE-4B2A-BE4F-249C57429E04}" type="datetime1">
              <a:rPr lang="hr-HR"/>
              <a:pPr/>
              <a:t>31.10.2010.</a:t>
            </a:fld>
            <a:endParaRPr lang="hr-HR"/>
          </a:p>
        </p:txBody>
      </p:sp>
      <p:sp>
        <p:nvSpPr>
          <p:cNvPr id="8" name="Rezervirano mjesto broja slajd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54DA0F-299C-4238-93FD-12578E37ED0C}" type="slidenum">
              <a:rPr lang="hr-HR"/>
              <a:pPr/>
              <a:t>3</a:t>
            </a:fld>
            <a:endParaRPr lang="hr-HR"/>
          </a:p>
        </p:txBody>
      </p:sp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50825" y="188913"/>
            <a:ext cx="3865563" cy="3395662"/>
          </a:xfrm>
          <a:prstGeom prst="rect">
            <a:avLst/>
          </a:prstGeom>
          <a:noFill/>
          <a:ln w="38100">
            <a:solidFill>
              <a:srgbClr val="000000"/>
            </a:solidFill>
            <a:miter lim="800000"/>
            <a:headEnd/>
            <a:tailEnd/>
          </a:ln>
          <a:effectLst/>
        </p:spPr>
      </p:pic>
      <p:sp>
        <p:nvSpPr>
          <p:cNvPr id="3077" name="Text Box 5"/>
          <p:cNvSpPr txBox="1">
            <a:spLocks noChangeArrowheads="1"/>
          </p:cNvSpPr>
          <p:nvPr/>
        </p:nvSpPr>
        <p:spPr bwMode="auto">
          <a:xfrm>
            <a:off x="900113" y="3644900"/>
            <a:ext cx="1223962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hr-HR" b="1">
                <a:solidFill>
                  <a:srgbClr val="000000"/>
                </a:solidFill>
                <a:latin typeface="Arial" charset="0"/>
              </a:rPr>
              <a:t>Rovigno</a:t>
            </a:r>
          </a:p>
        </p:txBody>
      </p:sp>
      <p:sp>
        <p:nvSpPr>
          <p:cNvPr id="3078" name="Text Box 6"/>
          <p:cNvSpPr txBox="1">
            <a:spLocks noChangeArrowheads="1"/>
          </p:cNvSpPr>
          <p:nvPr/>
        </p:nvSpPr>
        <p:spPr bwMode="auto">
          <a:xfrm>
            <a:off x="5435600" y="3284538"/>
            <a:ext cx="3097213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hr-HR" b="1">
                <a:solidFill>
                  <a:srgbClr val="000000"/>
                </a:solidFill>
                <a:latin typeface="Arial" charset="0"/>
              </a:rPr>
              <a:t>La chiesa di S.Eufemia</a:t>
            </a:r>
          </a:p>
        </p:txBody>
      </p:sp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419475" y="3716338"/>
            <a:ext cx="5292725" cy="2911475"/>
          </a:xfrm>
          <a:prstGeom prst="rect">
            <a:avLst/>
          </a:prstGeom>
          <a:noFill/>
          <a:ln w="38100">
            <a:solidFill>
              <a:srgbClr val="000000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4" dur="5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7" grpId="0"/>
      <p:bldP spid="3078" grpId="0"/>
      <p:bldP spid="307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zervirano mjesto datum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A5D557-EF0D-4FC7-B36E-3AE0739CAE27}" type="datetime1">
              <a:rPr lang="hr-HR"/>
              <a:pPr/>
              <a:t>31.10.2010.</a:t>
            </a:fld>
            <a:endParaRPr lang="hr-HR"/>
          </a:p>
        </p:txBody>
      </p:sp>
      <p:sp>
        <p:nvSpPr>
          <p:cNvPr id="8" name="Rezervirano mjesto broja slajd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06A604-874B-43BA-A61F-A6BC28EAA1D6}" type="slidenum">
              <a:rPr lang="hr-HR"/>
              <a:pPr/>
              <a:t>4</a:t>
            </a:fld>
            <a:endParaRPr lang="hr-HR"/>
          </a:p>
        </p:txBody>
      </p:sp>
      <p:pic>
        <p:nvPicPr>
          <p:cNvPr id="4099" name="Picture 3"/>
          <p:cNvPicPr>
            <a:picLocks noGrp="1" noChangeAspect="1" noChangeArrowheads="1"/>
          </p:cNvPicPr>
          <p:nvPr>
            <p:ph type="body" idx="4294967295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179388" y="3789363"/>
            <a:ext cx="5194300" cy="2855912"/>
          </a:xfrm>
          <a:noFill/>
          <a:ln w="38100">
            <a:solidFill>
              <a:srgbClr val="000000"/>
            </a:solidFill>
          </a:ln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716463" y="476250"/>
            <a:ext cx="4191000" cy="3533775"/>
          </a:xfrm>
          <a:prstGeom prst="rect">
            <a:avLst/>
          </a:prstGeom>
          <a:noFill/>
          <a:ln w="38100">
            <a:solidFill>
              <a:srgbClr val="000000"/>
            </a:solidFill>
            <a:miter lim="800000"/>
            <a:headEnd/>
            <a:tailEnd/>
          </a:ln>
          <a:effectLst/>
        </p:spPr>
      </p:pic>
      <p:sp>
        <p:nvSpPr>
          <p:cNvPr id="4102" name="Text Box 6"/>
          <p:cNvSpPr txBox="1">
            <a:spLocks noChangeArrowheads="1"/>
          </p:cNvSpPr>
          <p:nvPr/>
        </p:nvSpPr>
        <p:spPr bwMode="auto">
          <a:xfrm>
            <a:off x="395288" y="3357563"/>
            <a:ext cx="12954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hr-HR" b="1">
                <a:solidFill>
                  <a:srgbClr val="000000"/>
                </a:solidFill>
                <a:latin typeface="Arial" charset="0"/>
              </a:rPr>
              <a:t>Pola</a:t>
            </a:r>
          </a:p>
        </p:txBody>
      </p:sp>
      <p:sp>
        <p:nvSpPr>
          <p:cNvPr id="4103" name="Text Box 7"/>
          <p:cNvSpPr txBox="1">
            <a:spLocks noChangeArrowheads="1"/>
          </p:cNvSpPr>
          <p:nvPr/>
        </p:nvSpPr>
        <p:spPr bwMode="auto">
          <a:xfrm>
            <a:off x="7019925" y="4149725"/>
            <a:ext cx="18732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hr-HR" b="1">
                <a:solidFill>
                  <a:srgbClr val="000000"/>
                </a:solidFill>
                <a:latin typeface="Arial" charset="0"/>
              </a:rPr>
              <a:t>L´Arena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4099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4099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4" dur="500"/>
                                        <p:tgtEl>
                                          <p:spTgt spid="4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9" grpId="0" build="p" animBg="1"/>
      <p:bldP spid="4102" grpId="0"/>
      <p:bldP spid="410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zervirano mjesto datum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E2E3B9-1217-4F8D-9476-5C7DB6B065A0}" type="datetime1">
              <a:rPr lang="hr-HR"/>
              <a:pPr/>
              <a:t>31.10.2010.</a:t>
            </a:fld>
            <a:endParaRPr lang="hr-HR"/>
          </a:p>
        </p:txBody>
      </p:sp>
      <p:sp>
        <p:nvSpPr>
          <p:cNvPr id="10" name="Rezervirano mjesto broja slajd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8F95BA-5AF2-4E6A-8F1B-BADDCFC48970}" type="slidenum">
              <a:rPr lang="hr-HR"/>
              <a:pPr/>
              <a:t>5</a:t>
            </a:fld>
            <a:endParaRPr lang="hr-HR"/>
          </a:p>
        </p:txBody>
      </p:sp>
      <p:pic>
        <p:nvPicPr>
          <p:cNvPr id="5124" name="Picture 4"/>
          <p:cNvPicPr>
            <a:picLocks noGrp="1" noChangeAspect="1" noChangeArrowheads="1"/>
          </p:cNvPicPr>
          <p:nvPr>
            <p:ph type="body" idx="4294967295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395288" y="1125538"/>
            <a:ext cx="3502025" cy="4525962"/>
          </a:xfrm>
          <a:noFill/>
          <a:ln w="38100">
            <a:solidFill>
              <a:srgbClr val="000000"/>
            </a:solidFill>
          </a:ln>
        </p:spPr>
      </p:pic>
      <p:sp>
        <p:nvSpPr>
          <p:cNvPr id="5125" name="Text Box 5"/>
          <p:cNvSpPr txBox="1">
            <a:spLocks noChangeArrowheads="1"/>
          </p:cNvSpPr>
          <p:nvPr/>
        </p:nvSpPr>
        <p:spPr bwMode="auto">
          <a:xfrm>
            <a:off x="468313" y="692150"/>
            <a:ext cx="25908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hr-HR" b="1">
                <a:solidFill>
                  <a:srgbClr val="000000"/>
                </a:solidFill>
                <a:latin typeface="Arial" charset="0"/>
              </a:rPr>
              <a:t>La chiesa di S.Lucia</a:t>
            </a:r>
          </a:p>
        </p:txBody>
      </p:sp>
      <p:pic>
        <p:nvPicPr>
          <p:cNvPr id="5126" name="Picture 6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076825" y="1052513"/>
            <a:ext cx="3438525" cy="2266950"/>
          </a:xfrm>
          <a:prstGeom prst="rect">
            <a:avLst/>
          </a:prstGeom>
          <a:noFill/>
          <a:ln w="38100">
            <a:solidFill>
              <a:srgbClr val="000000"/>
            </a:solidFill>
            <a:miter lim="800000"/>
            <a:headEnd/>
            <a:tailEnd/>
          </a:ln>
        </p:spPr>
      </p:pic>
      <p:pic>
        <p:nvPicPr>
          <p:cNvPr id="5128" name="Picture 8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211638" y="3716338"/>
            <a:ext cx="4286250" cy="2428875"/>
          </a:xfrm>
          <a:prstGeom prst="rect">
            <a:avLst/>
          </a:prstGeom>
          <a:noFill/>
          <a:ln w="38100">
            <a:solidFill>
              <a:srgbClr val="000000"/>
            </a:solidFill>
            <a:miter lim="800000"/>
            <a:headEnd/>
            <a:tailEnd/>
          </a:ln>
          <a:effectLst/>
        </p:spPr>
      </p:pic>
      <p:sp>
        <p:nvSpPr>
          <p:cNvPr id="5129" name="Text Box 9"/>
          <p:cNvSpPr txBox="1">
            <a:spLocks noChangeArrowheads="1"/>
          </p:cNvSpPr>
          <p:nvPr/>
        </p:nvSpPr>
        <p:spPr bwMode="auto">
          <a:xfrm>
            <a:off x="5580063" y="620713"/>
            <a:ext cx="13684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hr-HR" b="1">
                <a:solidFill>
                  <a:srgbClr val="000000"/>
                </a:solidFill>
                <a:latin typeface="Arial" charset="0"/>
              </a:rPr>
              <a:t>Jurandvor</a:t>
            </a:r>
          </a:p>
        </p:txBody>
      </p:sp>
      <p:sp>
        <p:nvSpPr>
          <p:cNvPr id="5130" name="Text Box 10"/>
          <p:cNvSpPr txBox="1">
            <a:spLocks noChangeArrowheads="1"/>
          </p:cNvSpPr>
          <p:nvPr/>
        </p:nvSpPr>
        <p:spPr bwMode="auto">
          <a:xfrm>
            <a:off x="6011863" y="6165850"/>
            <a:ext cx="266382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hr-HR" b="1">
                <a:solidFill>
                  <a:srgbClr val="000000"/>
                </a:solidFill>
                <a:latin typeface="Arial" charset="0"/>
              </a:rPr>
              <a:t>La lapide di Bescanuova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5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4" dur="5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0" fill="hold"/>
                                        <p:tgtEl>
                                          <p:spTgt spid="5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0" fill="hold"/>
                                        <p:tgtEl>
                                          <p:spTgt spid="5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5" dur="500"/>
                                        <p:tgtEl>
                                          <p:spTgt spid="5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5" grpId="0"/>
      <p:bldP spid="5129" grpId="0"/>
      <p:bldP spid="513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zervirano mjesto datum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172B96-6614-4D22-A86F-084A953E7DAB}" type="datetime1">
              <a:rPr lang="hr-HR"/>
              <a:pPr/>
              <a:t>31.10.2010.</a:t>
            </a:fld>
            <a:endParaRPr lang="hr-HR"/>
          </a:p>
        </p:txBody>
      </p:sp>
      <p:sp>
        <p:nvSpPr>
          <p:cNvPr id="8" name="Rezervirano mjesto broja slajd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859BA-057B-4F8A-93AD-99CBC10336C8}" type="slidenum">
              <a:rPr lang="hr-HR"/>
              <a:pPr/>
              <a:t>6</a:t>
            </a:fld>
            <a:endParaRPr lang="hr-HR"/>
          </a:p>
        </p:txBody>
      </p:sp>
      <p:pic>
        <p:nvPicPr>
          <p:cNvPr id="6151" name="Picture 7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79388" y="188913"/>
            <a:ext cx="5364162" cy="3573462"/>
          </a:xfrm>
          <a:prstGeom prst="rect">
            <a:avLst/>
          </a:prstGeom>
          <a:noFill/>
          <a:ln w="38100">
            <a:solidFill>
              <a:srgbClr val="000000"/>
            </a:solidFill>
            <a:miter lim="800000"/>
            <a:headEnd/>
            <a:tailEnd/>
          </a:ln>
          <a:effectLst/>
        </p:spPr>
      </p:pic>
      <p:sp>
        <p:nvSpPr>
          <p:cNvPr id="6154" name="Text Box 10"/>
          <p:cNvSpPr txBox="1">
            <a:spLocks noChangeArrowheads="1"/>
          </p:cNvSpPr>
          <p:nvPr/>
        </p:nvSpPr>
        <p:spPr bwMode="auto">
          <a:xfrm>
            <a:off x="250825" y="260350"/>
            <a:ext cx="1366838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hr-HR" b="1">
                <a:solidFill>
                  <a:srgbClr val="000000"/>
                </a:solidFill>
                <a:latin typeface="Arial" charset="0"/>
              </a:rPr>
              <a:t>Nona</a:t>
            </a:r>
          </a:p>
        </p:txBody>
      </p:sp>
      <p:pic>
        <p:nvPicPr>
          <p:cNvPr id="6155" name="Picture 11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211638" y="2997200"/>
            <a:ext cx="4427537" cy="3321050"/>
          </a:xfrm>
          <a:prstGeom prst="rect">
            <a:avLst/>
          </a:prstGeom>
          <a:noFill/>
          <a:ln w="38100">
            <a:solidFill>
              <a:srgbClr val="000000"/>
            </a:solidFill>
            <a:miter lim="800000"/>
            <a:headEnd/>
            <a:tailEnd/>
          </a:ln>
          <a:effectLst/>
        </p:spPr>
      </p:pic>
      <p:sp>
        <p:nvSpPr>
          <p:cNvPr id="6156" name="Text Box 12"/>
          <p:cNvSpPr txBox="1">
            <a:spLocks noChangeArrowheads="1"/>
          </p:cNvSpPr>
          <p:nvPr/>
        </p:nvSpPr>
        <p:spPr bwMode="auto">
          <a:xfrm>
            <a:off x="1403350" y="4652963"/>
            <a:ext cx="2303463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hr-HR" b="1">
                <a:solidFill>
                  <a:srgbClr val="000000"/>
                </a:solidFill>
                <a:latin typeface="Arial" charset="0"/>
              </a:rPr>
              <a:t>La chiesa di Santa Croce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6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0" fill="hold"/>
                                        <p:tgtEl>
                                          <p:spTgt spid="61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0" fill="hold"/>
                                        <p:tgtEl>
                                          <p:spTgt spid="61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4" dur="500"/>
                                        <p:tgtEl>
                                          <p:spTgt spid="6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54" grpId="0"/>
      <p:bldP spid="615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zervirano mjesto datum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62401E-3FB9-412D-A7E0-8FD85BDA9382}" type="datetime1">
              <a:rPr lang="hr-HR"/>
              <a:pPr/>
              <a:t>31.10.2010.</a:t>
            </a:fld>
            <a:endParaRPr lang="hr-HR"/>
          </a:p>
        </p:txBody>
      </p:sp>
      <p:sp>
        <p:nvSpPr>
          <p:cNvPr id="8" name="Rezervirano mjesto broja slajd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E10BAB-B422-4243-BB9B-DFB6E94A547A}" type="slidenum">
              <a:rPr lang="hr-HR"/>
              <a:pPr/>
              <a:t>7</a:t>
            </a:fld>
            <a:endParaRPr lang="hr-HR"/>
          </a:p>
        </p:txBody>
      </p:sp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79388" y="908050"/>
            <a:ext cx="4464050" cy="3349625"/>
          </a:xfrm>
          <a:prstGeom prst="rect">
            <a:avLst/>
          </a:prstGeom>
          <a:noFill/>
          <a:ln w="38100">
            <a:solidFill>
              <a:srgbClr val="000000"/>
            </a:solidFill>
            <a:miter lim="800000"/>
            <a:headEnd/>
            <a:tailEnd/>
          </a:ln>
          <a:effectLst/>
        </p:spPr>
      </p:pic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716463" y="3716338"/>
            <a:ext cx="3857625" cy="2476500"/>
          </a:xfrm>
          <a:prstGeom prst="rect">
            <a:avLst/>
          </a:prstGeom>
          <a:noFill/>
          <a:ln w="38100">
            <a:solidFill>
              <a:srgbClr val="000000"/>
            </a:solidFill>
            <a:miter lim="800000"/>
            <a:headEnd/>
            <a:tailEnd/>
          </a:ln>
          <a:effectLst/>
        </p:spPr>
      </p:pic>
      <p:sp>
        <p:nvSpPr>
          <p:cNvPr id="7174" name="Text Box 6"/>
          <p:cNvSpPr txBox="1">
            <a:spLocks noChangeArrowheads="1"/>
          </p:cNvSpPr>
          <p:nvPr/>
        </p:nvSpPr>
        <p:spPr bwMode="auto">
          <a:xfrm>
            <a:off x="6011863" y="2924175"/>
            <a:ext cx="244792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hr-HR" b="1">
                <a:solidFill>
                  <a:srgbClr val="000000"/>
                </a:solidFill>
                <a:latin typeface="Arial" charset="0"/>
              </a:rPr>
              <a:t>La chiesa di S.Donato</a:t>
            </a:r>
          </a:p>
        </p:txBody>
      </p:sp>
      <p:sp>
        <p:nvSpPr>
          <p:cNvPr id="7175" name="Text Box 7"/>
          <p:cNvSpPr txBox="1">
            <a:spLocks noChangeArrowheads="1"/>
          </p:cNvSpPr>
          <p:nvPr/>
        </p:nvSpPr>
        <p:spPr bwMode="auto">
          <a:xfrm>
            <a:off x="900113" y="476250"/>
            <a:ext cx="17272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hr-HR" b="1">
                <a:solidFill>
                  <a:srgbClr val="000000"/>
                </a:solidFill>
                <a:latin typeface="Arial" charset="0"/>
              </a:rPr>
              <a:t>Zara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7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4" dur="500"/>
                                        <p:tgtEl>
                                          <p:spTgt spid="7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4" grpId="0"/>
      <p:bldP spid="717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zervirano mjesto datum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E52BC8-CAC3-4779-A5C3-0E96D3C82C5B}" type="datetime1">
              <a:rPr lang="hr-HR"/>
              <a:pPr/>
              <a:t>31.10.2010.</a:t>
            </a:fld>
            <a:endParaRPr lang="hr-HR"/>
          </a:p>
        </p:txBody>
      </p:sp>
      <p:sp>
        <p:nvSpPr>
          <p:cNvPr id="8" name="Rezervirano mjesto broja slajd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2FDDF5-D734-4EFB-989F-63FBD7CFA1AD}" type="slidenum">
              <a:rPr lang="hr-HR"/>
              <a:pPr/>
              <a:t>8</a:t>
            </a:fld>
            <a:endParaRPr lang="hr-HR"/>
          </a:p>
        </p:txBody>
      </p:sp>
      <p:pic>
        <p:nvPicPr>
          <p:cNvPr id="12292" name="Picture 4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851275" y="333375"/>
            <a:ext cx="4705350" cy="4572000"/>
          </a:xfrm>
          <a:prstGeom prst="rect">
            <a:avLst/>
          </a:prstGeom>
          <a:noFill/>
          <a:ln w="38100">
            <a:solidFill>
              <a:srgbClr val="000000"/>
            </a:solidFill>
            <a:miter lim="800000"/>
            <a:headEnd/>
            <a:tailEnd/>
          </a:ln>
          <a:effectLst/>
        </p:spPr>
      </p:pic>
      <p:sp>
        <p:nvSpPr>
          <p:cNvPr id="12293" name="Text Box 5"/>
          <p:cNvSpPr txBox="1">
            <a:spLocks noChangeArrowheads="1"/>
          </p:cNvSpPr>
          <p:nvPr/>
        </p:nvSpPr>
        <p:spPr bwMode="auto">
          <a:xfrm>
            <a:off x="6659563" y="5013325"/>
            <a:ext cx="1655762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hr-HR" b="1">
                <a:solidFill>
                  <a:srgbClr val="000000"/>
                </a:solidFill>
                <a:latin typeface="Arial" charset="0"/>
              </a:rPr>
              <a:t>Sebenico</a:t>
            </a:r>
          </a:p>
        </p:txBody>
      </p:sp>
      <p:pic>
        <p:nvPicPr>
          <p:cNvPr id="12294" name="Picture 6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755650" y="3284538"/>
            <a:ext cx="3816350" cy="3090862"/>
          </a:xfrm>
          <a:prstGeom prst="rect">
            <a:avLst/>
          </a:prstGeom>
          <a:noFill/>
          <a:ln w="38100">
            <a:solidFill>
              <a:srgbClr val="000000"/>
            </a:solidFill>
            <a:miter lim="800000"/>
            <a:headEnd/>
            <a:tailEnd/>
          </a:ln>
          <a:effectLst/>
        </p:spPr>
      </p:pic>
      <p:sp>
        <p:nvSpPr>
          <p:cNvPr id="12295" name="Text Box 7"/>
          <p:cNvSpPr txBox="1">
            <a:spLocks noChangeArrowheads="1"/>
          </p:cNvSpPr>
          <p:nvPr/>
        </p:nvSpPr>
        <p:spPr bwMode="auto">
          <a:xfrm>
            <a:off x="611188" y="2492375"/>
            <a:ext cx="2592387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hr-HR" b="1">
                <a:solidFill>
                  <a:srgbClr val="000000"/>
                </a:solidFill>
                <a:latin typeface="Arial" charset="0"/>
              </a:rPr>
              <a:t>La cattedrale di S.Giacomo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12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4" dur="500"/>
                                        <p:tgtEl>
                                          <p:spTgt spid="122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3" grpId="0"/>
      <p:bldP spid="1229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zervirano mjesto datum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86B680-59FC-44E6-855F-B29AF9254F6F}" type="datetime1">
              <a:rPr lang="hr-HR"/>
              <a:pPr/>
              <a:t>31.10.2010.</a:t>
            </a:fld>
            <a:endParaRPr lang="hr-HR"/>
          </a:p>
        </p:txBody>
      </p:sp>
      <p:sp>
        <p:nvSpPr>
          <p:cNvPr id="8" name="Rezervirano mjesto broja slajd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1E6DD0-FFBD-4131-8D3E-CEE5607A735A}" type="slidenum">
              <a:rPr lang="hr-HR"/>
              <a:pPr/>
              <a:t>9</a:t>
            </a:fld>
            <a:endParaRPr lang="hr-HR"/>
          </a:p>
        </p:txBody>
      </p:sp>
      <p:pic>
        <p:nvPicPr>
          <p:cNvPr id="13317" name="Picture 5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23850" y="3429000"/>
            <a:ext cx="4953000" cy="3152775"/>
          </a:xfrm>
          <a:prstGeom prst="rect">
            <a:avLst/>
          </a:prstGeom>
          <a:noFill/>
          <a:ln w="38100">
            <a:solidFill>
              <a:srgbClr val="000000"/>
            </a:solidFill>
            <a:miter lim="800000"/>
            <a:headEnd/>
            <a:tailEnd/>
          </a:ln>
          <a:effectLst/>
        </p:spPr>
      </p:pic>
      <p:pic>
        <p:nvPicPr>
          <p:cNvPr id="13318" name="Picture 6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067175" y="404813"/>
            <a:ext cx="4762500" cy="2952750"/>
          </a:xfrm>
          <a:prstGeom prst="rect">
            <a:avLst/>
          </a:prstGeom>
          <a:noFill/>
          <a:ln w="38100">
            <a:solidFill>
              <a:srgbClr val="000000"/>
            </a:solidFill>
            <a:miter lim="800000"/>
            <a:headEnd/>
            <a:tailEnd/>
          </a:ln>
          <a:effectLst/>
        </p:spPr>
      </p:pic>
      <p:sp>
        <p:nvSpPr>
          <p:cNvPr id="13319" name="Rectangle 7"/>
          <p:cNvSpPr>
            <a:spLocks noChangeArrowheads="1"/>
          </p:cNvSpPr>
          <p:nvPr/>
        </p:nvSpPr>
        <p:spPr bwMode="auto">
          <a:xfrm>
            <a:off x="611188" y="2924175"/>
            <a:ext cx="1073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hr-HR" b="1">
                <a:solidFill>
                  <a:srgbClr val="000000"/>
                </a:solidFill>
                <a:latin typeface="Arial" charset="0"/>
              </a:rPr>
              <a:t>Spalato</a:t>
            </a:r>
            <a:r>
              <a:rPr lang="hr-HR">
                <a:solidFill>
                  <a:srgbClr val="000000"/>
                </a:solidFill>
                <a:latin typeface="Arial" charset="0"/>
              </a:rPr>
              <a:t> </a:t>
            </a:r>
          </a:p>
        </p:txBody>
      </p:sp>
      <p:sp>
        <p:nvSpPr>
          <p:cNvPr id="13320" name="Text Box 8"/>
          <p:cNvSpPr txBox="1">
            <a:spLocks noChangeArrowheads="1"/>
          </p:cNvSpPr>
          <p:nvPr/>
        </p:nvSpPr>
        <p:spPr bwMode="auto">
          <a:xfrm>
            <a:off x="5795963" y="3500438"/>
            <a:ext cx="28797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hr-HR" b="1">
                <a:solidFill>
                  <a:srgbClr val="000000"/>
                </a:solidFill>
                <a:latin typeface="Arial" charset="0"/>
              </a:rPr>
              <a:t>Il palazzo di Diocleziano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133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0" fill="hold"/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0" fill="hold"/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4" dur="500"/>
                                        <p:tgtEl>
                                          <p:spTgt spid="133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9" grpId="0"/>
      <p:bldP spid="13320" grpId="0"/>
    </p:bldLst>
  </p:timing>
</p:sld>
</file>

<file path=ppt/theme/theme1.xml><?xml version="1.0" encoding="utf-8"?>
<a:theme xmlns:a="http://schemas.openxmlformats.org/drawingml/2006/main" name="Ocean">
  <a:themeElements>
    <a:clrScheme name="Ocean 2">
      <a:dk1>
        <a:srgbClr val="000066"/>
      </a:dk1>
      <a:lt1>
        <a:srgbClr val="FFFFFF"/>
      </a:lt1>
      <a:dk2>
        <a:srgbClr val="5D93FF"/>
      </a:dk2>
      <a:lt2>
        <a:srgbClr val="FFFFFF"/>
      </a:lt2>
      <a:accent1>
        <a:srgbClr val="6666FF"/>
      </a:accent1>
      <a:accent2>
        <a:srgbClr val="9999FF"/>
      </a:accent2>
      <a:accent3>
        <a:srgbClr val="B6C8FF"/>
      </a:accent3>
      <a:accent4>
        <a:srgbClr val="DADADA"/>
      </a:accent4>
      <a:accent5>
        <a:srgbClr val="B8B8FF"/>
      </a:accent5>
      <a:accent6>
        <a:srgbClr val="8A8AE7"/>
      </a:accent6>
      <a:hlink>
        <a:srgbClr val="FF3300"/>
      </a:hlink>
      <a:folHlink>
        <a:srgbClr val="FF9900"/>
      </a:folHlink>
    </a:clrScheme>
    <a:fontScheme name="Ocean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hr-HR" sz="1800" b="0" i="0" u="none" strike="noStrike" cap="none" normalizeH="0" baseline="0" smtClean="0">
            <a:ln>
              <a:noFill/>
            </a:ln>
            <a:solidFill>
              <a:srgbClr val="0033CC"/>
            </a:solidFill>
            <a:effectLst/>
            <a:latin typeface="Tahom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hr-HR" sz="1800" b="0" i="0" u="none" strike="noStrike" cap="none" normalizeH="0" baseline="0" smtClean="0">
            <a:ln>
              <a:noFill/>
            </a:ln>
            <a:solidFill>
              <a:srgbClr val="0033CC"/>
            </a:solidFill>
            <a:effectLst/>
            <a:latin typeface="Tahoma" pitchFamily="34" charset="0"/>
          </a:defRPr>
        </a:defPPr>
      </a:lstStyle>
    </a:lnDef>
  </a:objectDefaults>
  <a:extraClrSchemeLst>
    <a:extraClrScheme>
      <a:clrScheme name="Ocean 1">
        <a:dk1>
          <a:srgbClr val="010199"/>
        </a:dk1>
        <a:lt1>
          <a:srgbClr val="FFFFFF"/>
        </a:lt1>
        <a:dk2>
          <a:srgbClr val="000099"/>
        </a:dk2>
        <a:lt2>
          <a:srgbClr val="FFFFFF"/>
        </a:lt2>
        <a:accent1>
          <a:srgbClr val="33CCCC"/>
        </a:accent1>
        <a:accent2>
          <a:srgbClr val="00C600"/>
        </a:accent2>
        <a:accent3>
          <a:srgbClr val="AAAACA"/>
        </a:accent3>
        <a:accent4>
          <a:srgbClr val="DADADA"/>
        </a:accent4>
        <a:accent5>
          <a:srgbClr val="ADE2E2"/>
        </a:accent5>
        <a:accent6>
          <a:srgbClr val="00B300"/>
        </a:accent6>
        <a:hlink>
          <a:srgbClr val="FFCC00"/>
        </a:hlink>
        <a:folHlink>
          <a:srgbClr val="66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cean 2">
        <a:dk1>
          <a:srgbClr val="000066"/>
        </a:dk1>
        <a:lt1>
          <a:srgbClr val="FFFFFF"/>
        </a:lt1>
        <a:dk2>
          <a:srgbClr val="5D93FF"/>
        </a:dk2>
        <a:lt2>
          <a:srgbClr val="FFFFFF"/>
        </a:lt2>
        <a:accent1>
          <a:srgbClr val="6666FF"/>
        </a:accent1>
        <a:accent2>
          <a:srgbClr val="9999FF"/>
        </a:accent2>
        <a:accent3>
          <a:srgbClr val="B6C8FF"/>
        </a:accent3>
        <a:accent4>
          <a:srgbClr val="DADADA"/>
        </a:accent4>
        <a:accent5>
          <a:srgbClr val="B8B8FF"/>
        </a:accent5>
        <a:accent6>
          <a:srgbClr val="8A8AE7"/>
        </a:accent6>
        <a:hlink>
          <a:srgbClr val="FF3300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cean 3">
        <a:dk1>
          <a:srgbClr val="000000"/>
        </a:dk1>
        <a:lt1>
          <a:srgbClr val="FFFFFF"/>
        </a:lt1>
        <a:dk2>
          <a:srgbClr val="572E88"/>
        </a:dk2>
        <a:lt2>
          <a:srgbClr val="FFFFFF"/>
        </a:lt2>
        <a:accent1>
          <a:srgbClr val="FF6600"/>
        </a:accent1>
        <a:accent2>
          <a:srgbClr val="FFCC00"/>
        </a:accent2>
        <a:accent3>
          <a:srgbClr val="B4ADC3"/>
        </a:accent3>
        <a:accent4>
          <a:srgbClr val="DADADA"/>
        </a:accent4>
        <a:accent5>
          <a:srgbClr val="FFB8AA"/>
        </a:accent5>
        <a:accent6>
          <a:srgbClr val="E7B900"/>
        </a:accent6>
        <a:hlink>
          <a:srgbClr val="33CCCC"/>
        </a:hlink>
        <a:folHlink>
          <a:srgbClr val="36CC6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cean 4">
        <a:dk1>
          <a:srgbClr val="003366"/>
        </a:dk1>
        <a:lt1>
          <a:srgbClr val="FFFFFF"/>
        </a:lt1>
        <a:dk2>
          <a:srgbClr val="666699"/>
        </a:dk2>
        <a:lt2>
          <a:srgbClr val="FFFFFF"/>
        </a:lt2>
        <a:accent1>
          <a:srgbClr val="9966FF"/>
        </a:accent1>
        <a:accent2>
          <a:srgbClr val="00CC66"/>
        </a:accent2>
        <a:accent3>
          <a:srgbClr val="B8B8CA"/>
        </a:accent3>
        <a:accent4>
          <a:srgbClr val="DADADA"/>
        </a:accent4>
        <a:accent5>
          <a:srgbClr val="CAB8FF"/>
        </a:accent5>
        <a:accent6>
          <a:srgbClr val="00B95C"/>
        </a:accent6>
        <a:hlink>
          <a:srgbClr val="65C8FF"/>
        </a:hlink>
        <a:folHlink>
          <a:srgbClr val="FF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cean 5">
        <a:dk1>
          <a:srgbClr val="000000"/>
        </a:dk1>
        <a:lt1>
          <a:srgbClr val="FFFFFF"/>
        </a:lt1>
        <a:dk2>
          <a:srgbClr val="336600"/>
        </a:dk2>
        <a:lt2>
          <a:srgbClr val="FFFFFF"/>
        </a:lt2>
        <a:accent1>
          <a:srgbClr val="B7C533"/>
        </a:accent1>
        <a:accent2>
          <a:srgbClr val="CCCCFF"/>
        </a:accent2>
        <a:accent3>
          <a:srgbClr val="ADB8AA"/>
        </a:accent3>
        <a:accent4>
          <a:srgbClr val="DADADA"/>
        </a:accent4>
        <a:accent5>
          <a:srgbClr val="D8DFAD"/>
        </a:accent5>
        <a:accent6>
          <a:srgbClr val="B9B9E7"/>
        </a:accent6>
        <a:hlink>
          <a:srgbClr val="FFFFCC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cean 6">
        <a:dk1>
          <a:srgbClr val="000000"/>
        </a:dk1>
        <a:lt1>
          <a:srgbClr val="FFFFFF"/>
        </a:lt1>
        <a:dk2>
          <a:srgbClr val="006B80"/>
        </a:dk2>
        <a:lt2>
          <a:srgbClr val="C1CB75"/>
        </a:lt2>
        <a:accent1>
          <a:srgbClr val="6F8406"/>
        </a:accent1>
        <a:accent2>
          <a:srgbClr val="D9E288"/>
        </a:accent2>
        <a:accent3>
          <a:srgbClr val="AABAC0"/>
        </a:accent3>
        <a:accent4>
          <a:srgbClr val="DADADA"/>
        </a:accent4>
        <a:accent5>
          <a:srgbClr val="BBC2AA"/>
        </a:accent5>
        <a:accent6>
          <a:srgbClr val="C4CD7B"/>
        </a:accent6>
        <a:hlink>
          <a:srgbClr val="00CC00"/>
        </a:hlink>
        <a:folHlink>
          <a:srgbClr val="C0FF7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cean 7">
        <a:dk1>
          <a:srgbClr val="5F5F5F"/>
        </a:dk1>
        <a:lt1>
          <a:srgbClr val="FFFFFF"/>
        </a:lt1>
        <a:dk2>
          <a:srgbClr val="FF6600"/>
        </a:dk2>
        <a:lt2>
          <a:srgbClr val="FFFFFF"/>
        </a:lt2>
        <a:accent1>
          <a:srgbClr val="CC6600"/>
        </a:accent1>
        <a:accent2>
          <a:srgbClr val="FF6600"/>
        </a:accent2>
        <a:accent3>
          <a:srgbClr val="FFB8AA"/>
        </a:accent3>
        <a:accent4>
          <a:srgbClr val="DADADA"/>
        </a:accent4>
        <a:accent5>
          <a:srgbClr val="E2B8AA"/>
        </a:accent5>
        <a:accent6>
          <a:srgbClr val="E75C00"/>
        </a:accent6>
        <a:hlink>
          <a:srgbClr val="FFFF99"/>
        </a:hlink>
        <a:folHlink>
          <a:srgbClr val="FF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cean 8">
        <a:dk1>
          <a:srgbClr val="000000"/>
        </a:dk1>
        <a:lt1>
          <a:srgbClr val="FFFFFF"/>
        </a:lt1>
        <a:dk2>
          <a:srgbClr val="FFBA2F"/>
        </a:dk2>
        <a:lt2>
          <a:srgbClr val="A50021"/>
        </a:lt2>
        <a:accent1>
          <a:srgbClr val="FF6600"/>
        </a:accent1>
        <a:accent2>
          <a:srgbClr val="CC6600"/>
        </a:accent2>
        <a:accent3>
          <a:srgbClr val="FFD9AD"/>
        </a:accent3>
        <a:accent4>
          <a:srgbClr val="DADADA"/>
        </a:accent4>
        <a:accent5>
          <a:srgbClr val="FFB8AA"/>
        </a:accent5>
        <a:accent6>
          <a:srgbClr val="B95C00"/>
        </a:accent6>
        <a:hlink>
          <a:srgbClr val="663300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Ocean</Template>
  <TotalTime>263</TotalTime>
  <Words>99</Words>
  <Application>Microsoft Office PowerPoint</Application>
  <PresentationFormat>Prikaz na zaslonu (4:3)</PresentationFormat>
  <Paragraphs>58</Paragraphs>
  <Slides>14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Naslovi slajdova</vt:lpstr>
      </vt:variant>
      <vt:variant>
        <vt:i4>14</vt:i4>
      </vt:variant>
    </vt:vector>
  </HeadingPairs>
  <TitlesOfParts>
    <vt:vector size="15" baseType="lpstr">
      <vt:lpstr>Ocean</vt:lpstr>
      <vt:lpstr>Slajd 1</vt:lpstr>
      <vt:lpstr>Slajd 2</vt:lpstr>
      <vt:lpstr>Slajd 3</vt:lpstr>
      <vt:lpstr>Slajd 4</vt:lpstr>
      <vt:lpstr>Slajd 5</vt:lpstr>
      <vt:lpstr>Slajd 6</vt:lpstr>
      <vt:lpstr>Slajd 7</vt:lpstr>
      <vt:lpstr>Slajd 8</vt:lpstr>
      <vt:lpstr>Slajd 9</vt:lpstr>
      <vt:lpstr>Slajd 10</vt:lpstr>
      <vt:lpstr>Marin Držić</vt:lpstr>
      <vt:lpstr>Slajd 12</vt:lpstr>
      <vt:lpstr>Slajd 13</vt:lpstr>
      <vt:lpstr>Slajd 14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JDS</dc:creator>
  <cp:lastModifiedBy>Višnja</cp:lastModifiedBy>
  <cp:revision>10</cp:revision>
  <dcterms:created xsi:type="dcterms:W3CDTF">2008-11-12T09:13:11Z</dcterms:created>
  <dcterms:modified xsi:type="dcterms:W3CDTF">2010-10-31T12:27:42Z</dcterms:modified>
</cp:coreProperties>
</file>