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5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71A5-0B3F-49B9-BA70-C7B07D99FCAC}" type="datetimeFigureOut">
              <a:rPr lang="hr-HR" smtClean="0"/>
              <a:t>12.1.2014.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5B00-5F20-4C7D-B11D-662DB689A1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8933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71A5-0B3F-49B9-BA70-C7B07D99FCAC}" type="datetimeFigureOut">
              <a:rPr lang="hr-HR" smtClean="0"/>
              <a:t>12.1.2014.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5B00-5F20-4C7D-B11D-662DB689A1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501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71A5-0B3F-49B9-BA70-C7B07D99FCAC}" type="datetimeFigureOut">
              <a:rPr lang="hr-HR" smtClean="0"/>
              <a:t>12.1.2014.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5B00-5F20-4C7D-B11D-662DB689A1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942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71A5-0B3F-49B9-BA70-C7B07D99FCAC}" type="datetimeFigureOut">
              <a:rPr lang="hr-HR" smtClean="0"/>
              <a:t>12.1.2014.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5B00-5F20-4C7D-B11D-662DB689A1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596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71A5-0B3F-49B9-BA70-C7B07D99FCAC}" type="datetimeFigureOut">
              <a:rPr lang="hr-HR" smtClean="0"/>
              <a:t>12.1.2014.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5B00-5F20-4C7D-B11D-662DB689A1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530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71A5-0B3F-49B9-BA70-C7B07D99FCAC}" type="datetimeFigureOut">
              <a:rPr lang="hr-HR" smtClean="0"/>
              <a:t>12.1.2014.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5B00-5F20-4C7D-B11D-662DB689A1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35784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71A5-0B3F-49B9-BA70-C7B07D99FCAC}" type="datetimeFigureOut">
              <a:rPr lang="hr-HR" smtClean="0"/>
              <a:t>12.1.2014.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5B00-5F20-4C7D-B11D-662DB689A1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3310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71A5-0B3F-49B9-BA70-C7B07D99FCAC}" type="datetimeFigureOut">
              <a:rPr lang="hr-HR" smtClean="0"/>
              <a:t>12.1.2014.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5B00-5F20-4C7D-B11D-662DB689A1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7931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71A5-0B3F-49B9-BA70-C7B07D99FCAC}" type="datetimeFigureOut">
              <a:rPr lang="hr-HR" smtClean="0"/>
              <a:t>12.1.2014.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5B00-5F20-4C7D-B11D-662DB689A1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7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71A5-0B3F-49B9-BA70-C7B07D99FCAC}" type="datetimeFigureOut">
              <a:rPr lang="hr-HR" smtClean="0"/>
              <a:t>12.1.2014.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5B00-5F20-4C7D-B11D-662DB689A1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8045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E71A5-0B3F-49B9-BA70-C7B07D99FCAC}" type="datetimeFigureOut">
              <a:rPr lang="hr-HR" smtClean="0"/>
              <a:t>12.1.2014.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F5B00-5F20-4C7D-B11D-662DB689A1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82764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E71A5-0B3F-49B9-BA70-C7B07D99FCAC}" type="datetimeFigureOut">
              <a:rPr lang="hr-HR" smtClean="0"/>
              <a:t>12.1.2014.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F5B00-5F20-4C7D-B11D-662DB689A17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594760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FFFF99"/>
            </a:gs>
            <a:gs pos="100000">
              <a:schemeClr val="bg2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3222422" y="2780928"/>
            <a:ext cx="2659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hr-HR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IMENICE</a:t>
            </a:r>
            <a:endParaRPr lang="hr-H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4788024" y="6344903"/>
            <a:ext cx="41044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 smtClean="0">
                <a:latin typeface="Lucida Handwriting" panose="03010101010101010101" pitchFamily="66" charset="0"/>
              </a:rPr>
              <a:t>Jadranka  Cesarec, OŠ V. Kovačića, 2014.</a:t>
            </a:r>
            <a:endParaRPr lang="hr-HR" sz="1200" dirty="0"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Kako igrati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Izaberi jednu elipsu</a:t>
            </a:r>
          </a:p>
          <a:p>
            <a:r>
              <a:rPr lang="hr-HR" dirty="0" smtClean="0"/>
              <a:t>Reci sve što znaš o riječi koju si otkrio</a:t>
            </a:r>
          </a:p>
          <a:p>
            <a:r>
              <a:rPr lang="hr-HR" dirty="0" smtClean="0"/>
              <a:t>Otvori polje ispod riječi</a:t>
            </a:r>
          </a:p>
          <a:p>
            <a:r>
              <a:rPr lang="hr-HR" dirty="0" smtClean="0"/>
              <a:t>Opiši sliku</a:t>
            </a:r>
          </a:p>
          <a:p>
            <a:r>
              <a:rPr lang="hr-HR" dirty="0" smtClean="0"/>
              <a:t>Nabroji što više imenica koje vidiš na slici</a:t>
            </a:r>
          </a:p>
          <a:p>
            <a:r>
              <a:rPr lang="hr-HR" dirty="0" smtClean="0"/>
              <a:t>Izaberi 5 imenica i napiši im množinu</a:t>
            </a:r>
          </a:p>
          <a:p>
            <a:r>
              <a:rPr lang="hr-HR" dirty="0" smtClean="0"/>
              <a:t>Izaberi 3 imenice i napiši im umanjenice</a:t>
            </a:r>
          </a:p>
          <a:p>
            <a:r>
              <a:rPr lang="hr-HR" dirty="0" smtClean="0"/>
              <a:t>Izaberi 3 imenice i napiši im uvećanice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539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33"/>
            <a:ext cx="9143999" cy="6864263"/>
          </a:xfrm>
          <a:prstGeom prst="rect">
            <a:avLst/>
          </a:prstGeom>
        </p:spPr>
      </p:pic>
      <p:sp>
        <p:nvSpPr>
          <p:cNvPr id="6" name="Pravokutnik 5"/>
          <p:cNvSpPr/>
          <p:nvPr/>
        </p:nvSpPr>
        <p:spPr>
          <a:xfrm>
            <a:off x="17242" y="5238"/>
            <a:ext cx="2267744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KONJ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2297340" y="7958"/>
            <a:ext cx="2267744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SUNCE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6802252" y="9124"/>
            <a:ext cx="2341747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 smtClean="0">
                <a:latin typeface="Comic Sans MS" panose="030F0702030302020204" pitchFamily="66" charset="0"/>
              </a:rPr>
              <a:t>RUŽA</a:t>
            </a:r>
            <a:endParaRPr lang="hr-HR" sz="2000" dirty="0">
              <a:latin typeface="Comic Sans MS" panose="030F0702030302020204" pitchFamily="66" charset="0"/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4571999" y="7958"/>
            <a:ext cx="2267744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dirty="0" smtClean="0">
                <a:latin typeface="Comic Sans MS" panose="030F0702030302020204" pitchFamily="66" charset="0"/>
              </a:rPr>
              <a:t>NOSIĆ</a:t>
            </a:r>
            <a:endParaRPr lang="hr-HR" sz="2000" dirty="0">
              <a:latin typeface="Comic Sans MS" panose="030F0702030302020204" pitchFamily="66" charset="0"/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-509" y="1708766"/>
            <a:ext cx="2267744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KUĆERINA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11" name="Pravokutnik 10"/>
          <p:cNvSpPr/>
          <p:nvPr/>
        </p:nvSpPr>
        <p:spPr>
          <a:xfrm>
            <a:off x="-15795" y="3434173"/>
            <a:ext cx="2267744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SINČIĆ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12" name="Pravokutnik 11"/>
          <p:cNvSpPr/>
          <p:nvPr/>
        </p:nvSpPr>
        <p:spPr>
          <a:xfrm>
            <a:off x="2953" y="5157192"/>
            <a:ext cx="2267744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BREZA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13" name="Pravokutnik 12"/>
          <p:cNvSpPr/>
          <p:nvPr/>
        </p:nvSpPr>
        <p:spPr>
          <a:xfrm>
            <a:off x="2270697" y="3436893"/>
            <a:ext cx="2267744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LONČINA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2251949" y="1706046"/>
            <a:ext cx="2267744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VOLINA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15" name="Pravokutnik 14"/>
          <p:cNvSpPr/>
          <p:nvPr/>
        </p:nvSpPr>
        <p:spPr>
          <a:xfrm>
            <a:off x="4538441" y="1733365"/>
            <a:ext cx="2267744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KNJIGE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6732240" y="1708766"/>
            <a:ext cx="2411759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VIOLINE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2284986" y="5160322"/>
            <a:ext cx="2267744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KONAC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4550300" y="5110382"/>
            <a:ext cx="2304229" cy="175074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PERO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6839742" y="3409574"/>
            <a:ext cx="2282531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OCI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20" name="Pravokutnik 19"/>
          <p:cNvSpPr/>
          <p:nvPr/>
        </p:nvSpPr>
        <p:spPr>
          <a:xfrm>
            <a:off x="6854530" y="5134981"/>
            <a:ext cx="2267744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MIŠIĆ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4552730" y="3428998"/>
            <a:ext cx="2267744" cy="170080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atin typeface="Comic Sans MS" panose="030F0702030302020204" pitchFamily="66" charset="0"/>
              </a:rPr>
              <a:t>LOVCI</a:t>
            </a:r>
            <a:endParaRPr lang="hr-HR" dirty="0">
              <a:latin typeface="Comic Sans MS" panose="030F0702030302020204" pitchFamily="66" charset="0"/>
            </a:endParaRPr>
          </a:p>
        </p:txBody>
      </p:sp>
      <p:sp>
        <p:nvSpPr>
          <p:cNvPr id="2" name="Dijagram toka: Kraj 1"/>
          <p:cNvSpPr/>
          <p:nvPr/>
        </p:nvSpPr>
        <p:spPr>
          <a:xfrm>
            <a:off x="539552" y="620688"/>
            <a:ext cx="1440160" cy="504056"/>
          </a:xfrm>
          <a:prstGeom prst="flowChartTerminato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A 1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39" name="Dijagram toka: Kraj 38"/>
          <p:cNvSpPr/>
          <p:nvPr/>
        </p:nvSpPr>
        <p:spPr>
          <a:xfrm>
            <a:off x="2627784" y="621912"/>
            <a:ext cx="1440160" cy="504056"/>
          </a:xfrm>
          <a:prstGeom prst="flowChartTerminator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B 1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0" name="Dijagram toka: Kraj 39"/>
          <p:cNvSpPr/>
          <p:nvPr/>
        </p:nvSpPr>
        <p:spPr>
          <a:xfrm>
            <a:off x="4952233" y="621912"/>
            <a:ext cx="1440160" cy="504056"/>
          </a:xfrm>
          <a:prstGeom prst="flowChartTerminator">
            <a:avLst/>
          </a:prstGeom>
          <a:solidFill>
            <a:srgbClr val="96969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C 1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1" name="Dijagram toka: Kraj 40"/>
          <p:cNvSpPr/>
          <p:nvPr/>
        </p:nvSpPr>
        <p:spPr>
          <a:xfrm>
            <a:off x="7218039" y="607500"/>
            <a:ext cx="1440160" cy="504056"/>
          </a:xfrm>
          <a:prstGeom prst="flowChartTerminator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D 1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2" name="Dijagram toka: Kraj 41"/>
          <p:cNvSpPr/>
          <p:nvPr/>
        </p:nvSpPr>
        <p:spPr>
          <a:xfrm>
            <a:off x="397997" y="2304422"/>
            <a:ext cx="1440160" cy="504056"/>
          </a:xfrm>
          <a:prstGeom prst="flowChartTerminato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A 2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3" name="Dijagram toka: Kraj 42"/>
          <p:cNvSpPr/>
          <p:nvPr/>
        </p:nvSpPr>
        <p:spPr>
          <a:xfrm>
            <a:off x="2625790" y="2310580"/>
            <a:ext cx="1440160" cy="504056"/>
          </a:xfrm>
          <a:prstGeom prst="flowChartTerminator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B 2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4" name="Dijagram toka: Kraj 43"/>
          <p:cNvSpPr/>
          <p:nvPr/>
        </p:nvSpPr>
        <p:spPr>
          <a:xfrm>
            <a:off x="431034" y="5733357"/>
            <a:ext cx="1440160" cy="504056"/>
          </a:xfrm>
          <a:prstGeom prst="flowChartTerminato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A 4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5" name="Dijagram toka: Kraj 44"/>
          <p:cNvSpPr/>
          <p:nvPr/>
        </p:nvSpPr>
        <p:spPr>
          <a:xfrm>
            <a:off x="377259" y="4007950"/>
            <a:ext cx="1440160" cy="504056"/>
          </a:xfrm>
          <a:prstGeom prst="flowChartTerminator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A 3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6" name="Dijagram toka: Kraj 45"/>
          <p:cNvSpPr/>
          <p:nvPr/>
        </p:nvSpPr>
        <p:spPr>
          <a:xfrm>
            <a:off x="2665741" y="5758698"/>
            <a:ext cx="1440160" cy="504056"/>
          </a:xfrm>
          <a:prstGeom prst="flowChartTerminator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B 4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7" name="Dijagram toka: Kraj 46"/>
          <p:cNvSpPr/>
          <p:nvPr/>
        </p:nvSpPr>
        <p:spPr>
          <a:xfrm>
            <a:off x="2684489" y="4007950"/>
            <a:ext cx="1440160" cy="504056"/>
          </a:xfrm>
          <a:prstGeom prst="flowChartTerminator">
            <a:avLst/>
          </a:prstGeom>
          <a:solidFill>
            <a:srgbClr val="00B05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B 3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8" name="Dijagram toka: Kraj 47"/>
          <p:cNvSpPr/>
          <p:nvPr/>
        </p:nvSpPr>
        <p:spPr>
          <a:xfrm>
            <a:off x="4966522" y="5733357"/>
            <a:ext cx="1440160" cy="504056"/>
          </a:xfrm>
          <a:prstGeom prst="flowChartTerminator">
            <a:avLst/>
          </a:prstGeom>
          <a:solidFill>
            <a:srgbClr val="96969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C 4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49" name="Dijagram toka: Kraj 48"/>
          <p:cNvSpPr/>
          <p:nvPr/>
        </p:nvSpPr>
        <p:spPr>
          <a:xfrm>
            <a:off x="4940885" y="4035269"/>
            <a:ext cx="1440160" cy="504056"/>
          </a:xfrm>
          <a:prstGeom prst="flowChartTerminator">
            <a:avLst/>
          </a:prstGeom>
          <a:solidFill>
            <a:srgbClr val="96969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C 3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50" name="Dijagram toka: Kraj 49"/>
          <p:cNvSpPr/>
          <p:nvPr/>
        </p:nvSpPr>
        <p:spPr>
          <a:xfrm>
            <a:off x="4860032" y="2338676"/>
            <a:ext cx="1440160" cy="504056"/>
          </a:xfrm>
          <a:prstGeom prst="flowChartTerminator">
            <a:avLst/>
          </a:prstGeom>
          <a:solidFill>
            <a:srgbClr val="969696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C 2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51" name="Dijagram toka: Kraj 50"/>
          <p:cNvSpPr/>
          <p:nvPr/>
        </p:nvSpPr>
        <p:spPr>
          <a:xfrm>
            <a:off x="7302857" y="5733357"/>
            <a:ext cx="1440160" cy="504056"/>
          </a:xfrm>
          <a:prstGeom prst="flowChartTerminator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D 4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52" name="Dijagram toka: Kraj 51"/>
          <p:cNvSpPr/>
          <p:nvPr/>
        </p:nvSpPr>
        <p:spPr>
          <a:xfrm>
            <a:off x="7268322" y="4007950"/>
            <a:ext cx="1440160" cy="504056"/>
          </a:xfrm>
          <a:prstGeom prst="flowChartTerminator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D 3</a:t>
            </a:r>
            <a:endParaRPr lang="hr-HR" dirty="0">
              <a:solidFill>
                <a:schemeClr val="bg1"/>
              </a:solidFill>
            </a:endParaRPr>
          </a:p>
        </p:txBody>
      </p:sp>
      <p:sp>
        <p:nvSpPr>
          <p:cNvPr id="53" name="Dijagram toka: Kraj 52"/>
          <p:cNvSpPr/>
          <p:nvPr/>
        </p:nvSpPr>
        <p:spPr>
          <a:xfrm>
            <a:off x="7218039" y="2307142"/>
            <a:ext cx="1440160" cy="504056"/>
          </a:xfrm>
          <a:prstGeom prst="flowChartTerminator">
            <a:avLst/>
          </a:prstGeom>
          <a:blipFill>
            <a:blip r:embed="rId3"/>
            <a:tile tx="0" ty="0" sx="100000" sy="100000" flip="none" algn="tl"/>
          </a:blip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bg1"/>
                </a:solidFill>
              </a:rPr>
              <a:t>D 2</a:t>
            </a:r>
            <a:endParaRPr lang="hr-H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90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8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6" fill="hold">
                      <p:stCondLst>
                        <p:cond delay="0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7" fill="hold">
                      <p:stCondLst>
                        <p:cond delay="0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3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9" fill="hold">
                      <p:stCondLst>
                        <p:cond delay="0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5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1" fill="hold">
                      <p:stCondLst>
                        <p:cond delay="0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5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7" fill="hold">
                      <p:stCondLst>
                        <p:cond delay="0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36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9" fill="hold">
                      <p:stCondLst>
                        <p:cond delay="0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7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5" fill="hold">
                      <p:stCondLst>
                        <p:cond delay="0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8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7" fill="hold">
                      <p:stCondLst>
                        <p:cond delay="0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9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9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3" fill="hold">
                      <p:stCondLst>
                        <p:cond delay="0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416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7" fill="hold">
                      <p:stCondLst>
                        <p:cond delay="0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42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3" fill="hold">
                      <p:stCondLst>
                        <p:cond delay="0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2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108</Words>
  <Application>Microsoft Office PowerPoint</Application>
  <PresentationFormat>Prikaz na zaslonu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3</vt:i4>
      </vt:variant>
    </vt:vector>
  </HeadingPairs>
  <TitlesOfParts>
    <vt:vector size="4" baseType="lpstr">
      <vt:lpstr>Tema sustava Office</vt:lpstr>
      <vt:lpstr>PowerPointova prezentacija</vt:lpstr>
      <vt:lpstr>Kako igrati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Jadranka</dc:creator>
  <cp:lastModifiedBy>Jadranka</cp:lastModifiedBy>
  <cp:revision>7</cp:revision>
  <dcterms:created xsi:type="dcterms:W3CDTF">2014-01-12T12:27:36Z</dcterms:created>
  <dcterms:modified xsi:type="dcterms:W3CDTF">2014-01-12T16:11:36Z</dcterms:modified>
</cp:coreProperties>
</file>