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3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01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42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96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530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578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31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793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7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045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76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71A5-0B3F-49B9-BA70-C7B07D99FCAC}" type="datetimeFigureOut">
              <a:rPr lang="hr-HR" smtClean="0"/>
              <a:t>12.1.2014.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5B00-5F20-4C7D-B11D-662DB689A1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9476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FFF99"/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22422" y="2780928"/>
            <a:ext cx="2659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IMENICE</a:t>
            </a:r>
            <a:endParaRPr lang="hr-H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4788024" y="6344903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Lucida Handwriting" panose="03010101010101010101" pitchFamily="66" charset="0"/>
              </a:rPr>
              <a:t>Jadranka  Cesarec, OŠ V. Kovačića, 2014.</a:t>
            </a:r>
            <a:endParaRPr lang="hr-HR" sz="1200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igrati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Izaberi jednu elipsu</a:t>
            </a:r>
          </a:p>
          <a:p>
            <a:r>
              <a:rPr lang="hr-HR" dirty="0" smtClean="0"/>
              <a:t>Reci sve što znaš o riječi koju si otkrio</a:t>
            </a:r>
          </a:p>
          <a:p>
            <a:r>
              <a:rPr lang="hr-HR" dirty="0" smtClean="0"/>
              <a:t>Otvori polje ispod riječi</a:t>
            </a:r>
          </a:p>
          <a:p>
            <a:r>
              <a:rPr lang="hr-HR" dirty="0" smtClean="0"/>
              <a:t>Opiši sliku</a:t>
            </a:r>
          </a:p>
          <a:p>
            <a:r>
              <a:rPr lang="hr-HR" dirty="0" smtClean="0"/>
              <a:t>Nabroji što više imenica koje vidiš na slici</a:t>
            </a:r>
          </a:p>
          <a:p>
            <a:r>
              <a:rPr lang="hr-HR" dirty="0" smtClean="0"/>
              <a:t>Izaberi 5 imenica i napiši im množinu</a:t>
            </a:r>
          </a:p>
          <a:p>
            <a:r>
              <a:rPr lang="hr-HR" dirty="0" smtClean="0"/>
              <a:t>Izaberi 3 imenice i napiši im umanjenice</a:t>
            </a:r>
          </a:p>
          <a:p>
            <a:r>
              <a:rPr lang="hr-HR" dirty="0" smtClean="0"/>
              <a:t>Izaberi 3 imenice i napiši im uvećanice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539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33"/>
            <a:ext cx="9143999" cy="6864263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17242" y="5238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KONJ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2297340" y="7958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SUNCE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02252" y="9124"/>
            <a:ext cx="2341747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atin typeface="Comic Sans MS" panose="030F0702030302020204" pitchFamily="66" charset="0"/>
              </a:rPr>
              <a:t>RUŽA</a:t>
            </a:r>
            <a:endParaRPr lang="hr-HR" sz="2000" dirty="0">
              <a:latin typeface="Comic Sans MS" panose="030F0702030302020204" pitchFamily="66" charset="0"/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4571999" y="7958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latin typeface="Comic Sans MS" panose="030F0702030302020204" pitchFamily="66" charset="0"/>
              </a:rPr>
              <a:t>NOSIĆ</a:t>
            </a:r>
            <a:endParaRPr lang="hr-HR" sz="2000" dirty="0">
              <a:latin typeface="Comic Sans MS" panose="030F0702030302020204" pitchFamily="66" charset="0"/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-509" y="1708766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KUĆERINA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-15795" y="3434173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SINČIĆ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2953" y="5157192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BREZA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2270697" y="3436893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LONČINA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2251949" y="1706046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VOLINA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4538441" y="1733365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KNJIGE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6732240" y="1708766"/>
            <a:ext cx="2411759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VIOLINE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2284986" y="5160322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KONAC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4550300" y="5110382"/>
            <a:ext cx="2304229" cy="175074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PERO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6839742" y="3409574"/>
            <a:ext cx="2282531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OCI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6854530" y="5134981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MIŠIĆ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4552730" y="3428998"/>
            <a:ext cx="2267744" cy="170080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Comic Sans MS" panose="030F0702030302020204" pitchFamily="66" charset="0"/>
              </a:rPr>
              <a:t>LOVCI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2" name="Dijagram toka: Kraj 1"/>
          <p:cNvSpPr/>
          <p:nvPr/>
        </p:nvSpPr>
        <p:spPr>
          <a:xfrm>
            <a:off x="539552" y="620688"/>
            <a:ext cx="1440160" cy="504056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A 1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9" name="Dijagram toka: Kraj 38"/>
          <p:cNvSpPr/>
          <p:nvPr/>
        </p:nvSpPr>
        <p:spPr>
          <a:xfrm>
            <a:off x="2627784" y="621912"/>
            <a:ext cx="1440160" cy="504056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 1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0" name="Dijagram toka: Kraj 39"/>
          <p:cNvSpPr/>
          <p:nvPr/>
        </p:nvSpPr>
        <p:spPr>
          <a:xfrm>
            <a:off x="4952233" y="621912"/>
            <a:ext cx="1440160" cy="504056"/>
          </a:xfrm>
          <a:prstGeom prst="flowChartTerminator">
            <a:avLst/>
          </a:prstGeom>
          <a:solidFill>
            <a:srgbClr val="96969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C 1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1" name="Dijagram toka: Kraj 40"/>
          <p:cNvSpPr/>
          <p:nvPr/>
        </p:nvSpPr>
        <p:spPr>
          <a:xfrm>
            <a:off x="7218039" y="607500"/>
            <a:ext cx="1440160" cy="50405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D 1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2" name="Dijagram toka: Kraj 41"/>
          <p:cNvSpPr/>
          <p:nvPr/>
        </p:nvSpPr>
        <p:spPr>
          <a:xfrm>
            <a:off x="397997" y="2304422"/>
            <a:ext cx="1440160" cy="504056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A 2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3" name="Dijagram toka: Kraj 42"/>
          <p:cNvSpPr/>
          <p:nvPr/>
        </p:nvSpPr>
        <p:spPr>
          <a:xfrm>
            <a:off x="2625790" y="2310580"/>
            <a:ext cx="1440160" cy="504056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 2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4" name="Dijagram toka: Kraj 43"/>
          <p:cNvSpPr/>
          <p:nvPr/>
        </p:nvSpPr>
        <p:spPr>
          <a:xfrm>
            <a:off x="431034" y="5733357"/>
            <a:ext cx="1440160" cy="504056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A 4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5" name="Dijagram toka: Kraj 44"/>
          <p:cNvSpPr/>
          <p:nvPr/>
        </p:nvSpPr>
        <p:spPr>
          <a:xfrm>
            <a:off x="377259" y="4007950"/>
            <a:ext cx="1440160" cy="504056"/>
          </a:xfrm>
          <a:prstGeom prst="flowChartTermina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A 3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6" name="Dijagram toka: Kraj 45"/>
          <p:cNvSpPr/>
          <p:nvPr/>
        </p:nvSpPr>
        <p:spPr>
          <a:xfrm>
            <a:off x="2665741" y="5758698"/>
            <a:ext cx="1440160" cy="504056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 4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7" name="Dijagram toka: Kraj 46"/>
          <p:cNvSpPr/>
          <p:nvPr/>
        </p:nvSpPr>
        <p:spPr>
          <a:xfrm>
            <a:off x="2684489" y="4007950"/>
            <a:ext cx="1440160" cy="504056"/>
          </a:xfrm>
          <a:prstGeom prst="flowChartTerminator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 3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8" name="Dijagram toka: Kraj 47"/>
          <p:cNvSpPr/>
          <p:nvPr/>
        </p:nvSpPr>
        <p:spPr>
          <a:xfrm>
            <a:off x="4966522" y="5733357"/>
            <a:ext cx="1440160" cy="504056"/>
          </a:xfrm>
          <a:prstGeom prst="flowChartTerminator">
            <a:avLst/>
          </a:prstGeom>
          <a:solidFill>
            <a:srgbClr val="96969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C 4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9" name="Dijagram toka: Kraj 48"/>
          <p:cNvSpPr/>
          <p:nvPr/>
        </p:nvSpPr>
        <p:spPr>
          <a:xfrm>
            <a:off x="4940885" y="4035269"/>
            <a:ext cx="1440160" cy="504056"/>
          </a:xfrm>
          <a:prstGeom prst="flowChartTerminator">
            <a:avLst/>
          </a:prstGeom>
          <a:solidFill>
            <a:srgbClr val="96969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C 3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0" name="Dijagram toka: Kraj 49"/>
          <p:cNvSpPr/>
          <p:nvPr/>
        </p:nvSpPr>
        <p:spPr>
          <a:xfrm>
            <a:off x="4860032" y="2338676"/>
            <a:ext cx="1440160" cy="504056"/>
          </a:xfrm>
          <a:prstGeom prst="flowChartTerminator">
            <a:avLst/>
          </a:prstGeom>
          <a:solidFill>
            <a:srgbClr val="96969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C 2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1" name="Dijagram toka: Kraj 50"/>
          <p:cNvSpPr/>
          <p:nvPr/>
        </p:nvSpPr>
        <p:spPr>
          <a:xfrm>
            <a:off x="7302857" y="5733357"/>
            <a:ext cx="1440160" cy="50405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D 4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2" name="Dijagram toka: Kraj 51"/>
          <p:cNvSpPr/>
          <p:nvPr/>
        </p:nvSpPr>
        <p:spPr>
          <a:xfrm>
            <a:off x="7268322" y="4007950"/>
            <a:ext cx="1440160" cy="50405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D 3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3" name="Dijagram toka: Kraj 52"/>
          <p:cNvSpPr/>
          <p:nvPr/>
        </p:nvSpPr>
        <p:spPr>
          <a:xfrm>
            <a:off x="7218039" y="2307142"/>
            <a:ext cx="1440160" cy="504056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D 2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0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108</Words>
  <Application>Microsoft Office PowerPoint</Application>
  <PresentationFormat>Prikaz na zaslonu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Kako igrati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Jadranka</dc:creator>
  <cp:lastModifiedBy>Jadranka</cp:lastModifiedBy>
  <cp:revision>7</cp:revision>
  <dcterms:created xsi:type="dcterms:W3CDTF">2014-01-12T12:27:36Z</dcterms:created>
  <dcterms:modified xsi:type="dcterms:W3CDTF">2014-01-12T16:11:36Z</dcterms:modified>
</cp:coreProperties>
</file>