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2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1E44-CFD1-497F-B7DF-430D640619E7}" type="datetimeFigureOut">
              <a:rPr lang="hr-HR" smtClean="0"/>
              <a:pPr/>
              <a:t>12.10.2014.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21FF-2B11-4C9F-8EB2-2AA448DC94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1E44-CFD1-497F-B7DF-430D640619E7}" type="datetimeFigureOut">
              <a:rPr lang="hr-HR" smtClean="0"/>
              <a:pPr/>
              <a:t>12.10.2014.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21FF-2B11-4C9F-8EB2-2AA448DC94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1E44-CFD1-497F-B7DF-430D640619E7}" type="datetimeFigureOut">
              <a:rPr lang="hr-HR" smtClean="0"/>
              <a:pPr/>
              <a:t>12.10.2014.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21FF-2B11-4C9F-8EB2-2AA448DC94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1E44-CFD1-497F-B7DF-430D640619E7}" type="datetimeFigureOut">
              <a:rPr lang="hr-HR" smtClean="0"/>
              <a:pPr/>
              <a:t>12.10.2014.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21FF-2B11-4C9F-8EB2-2AA448DC94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1E44-CFD1-497F-B7DF-430D640619E7}" type="datetimeFigureOut">
              <a:rPr lang="hr-HR" smtClean="0"/>
              <a:pPr/>
              <a:t>12.10.2014.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21FF-2B11-4C9F-8EB2-2AA448DC94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1E44-CFD1-497F-B7DF-430D640619E7}" type="datetimeFigureOut">
              <a:rPr lang="hr-HR" smtClean="0"/>
              <a:pPr/>
              <a:t>12.10.2014.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21FF-2B11-4C9F-8EB2-2AA448DC94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1E44-CFD1-497F-B7DF-430D640619E7}" type="datetimeFigureOut">
              <a:rPr lang="hr-HR" smtClean="0"/>
              <a:pPr/>
              <a:t>12.10.2014.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21FF-2B11-4C9F-8EB2-2AA448DC94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1E44-CFD1-497F-B7DF-430D640619E7}" type="datetimeFigureOut">
              <a:rPr lang="hr-HR" smtClean="0"/>
              <a:pPr/>
              <a:t>12.10.2014.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21FF-2B11-4C9F-8EB2-2AA448DC94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1E44-CFD1-497F-B7DF-430D640619E7}" type="datetimeFigureOut">
              <a:rPr lang="hr-HR" smtClean="0"/>
              <a:pPr/>
              <a:t>12.10.2014.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21FF-2B11-4C9F-8EB2-2AA448DC94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1E44-CFD1-497F-B7DF-430D640619E7}" type="datetimeFigureOut">
              <a:rPr lang="hr-HR" smtClean="0"/>
              <a:pPr/>
              <a:t>12.10.2014.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121FF-2B11-4C9F-8EB2-2AA448DC94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1E44-CFD1-497F-B7DF-430D640619E7}" type="datetimeFigureOut">
              <a:rPr lang="hr-HR" smtClean="0"/>
              <a:pPr/>
              <a:t>12.10.2014.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EF121FF-2B11-4C9F-8EB2-2AA448DC94F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531E44-CFD1-497F-B7DF-430D640619E7}" type="datetimeFigureOut">
              <a:rPr lang="hr-HR" smtClean="0"/>
              <a:pPr/>
              <a:t>12.10.2014.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F121FF-2B11-4C9F-8EB2-2AA448DC94FE}" type="slidenum">
              <a:rPr lang="hr-HR" smtClean="0"/>
              <a:pPr/>
              <a:t>‹#›</a:t>
            </a:fld>
            <a:endParaRPr lang="hr-H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9514" y="404664"/>
          <a:ext cx="8964486" cy="612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4081"/>
                <a:gridCol w="1494081"/>
                <a:gridCol w="1494081"/>
                <a:gridCol w="1494081"/>
                <a:gridCol w="1494081"/>
                <a:gridCol w="1494081"/>
              </a:tblGrid>
              <a:tr h="1530170">
                <a:tc>
                  <a:txBody>
                    <a:bodyPr/>
                    <a:lstStyle/>
                    <a:p>
                      <a:r>
                        <a:rPr lang="hr-HR" sz="3200" b="0" dirty="0" smtClean="0"/>
                        <a:t>A</a:t>
                      </a:r>
                      <a:endParaRPr lang="hr-HR" sz="3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 smtClean="0"/>
                        <a:t>I</a:t>
                      </a:r>
                      <a:endParaRPr lang="hr-H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 smtClean="0"/>
                        <a:t>E</a:t>
                      </a:r>
                      <a:endParaRPr lang="hr-H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 smtClean="0"/>
                        <a:t>L</a:t>
                      </a:r>
                      <a:endParaRPr lang="hr-H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 smtClean="0"/>
                        <a:t>N</a:t>
                      </a:r>
                      <a:endParaRPr lang="hr-H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 smtClean="0"/>
                        <a:t>M</a:t>
                      </a:r>
                      <a:endParaRPr lang="hr-HR" sz="3200" dirty="0"/>
                    </a:p>
                  </a:txBody>
                  <a:tcPr/>
                </a:tc>
              </a:tr>
              <a:tr h="1530170">
                <a:tc>
                  <a:txBody>
                    <a:bodyPr/>
                    <a:lstStyle/>
                    <a:p>
                      <a:r>
                        <a:rPr lang="hr-HR" sz="3200" dirty="0" smtClean="0"/>
                        <a:t> MA</a:t>
                      </a:r>
                      <a:endParaRPr lang="hr-H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 smtClean="0"/>
                        <a:t> ILI</a:t>
                      </a:r>
                      <a:endParaRPr lang="hr-H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 smtClean="0"/>
                        <a:t>NE</a:t>
                      </a:r>
                      <a:endParaRPr lang="hr-H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 smtClean="0"/>
                        <a:t>LA</a:t>
                      </a:r>
                      <a:endParaRPr lang="hr-H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 smtClean="0"/>
                        <a:t>NA</a:t>
                      </a:r>
                      <a:endParaRPr lang="hr-H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 smtClean="0"/>
                        <a:t>MI</a:t>
                      </a:r>
                      <a:endParaRPr lang="hr-HR" sz="3200" dirty="0"/>
                    </a:p>
                  </a:txBody>
                  <a:tcPr/>
                </a:tc>
              </a:tr>
              <a:tr h="1530170">
                <a:tc>
                  <a:txBody>
                    <a:bodyPr/>
                    <a:lstStyle/>
                    <a:p>
                      <a:r>
                        <a:rPr lang="hr-HR" sz="3200" smtClean="0"/>
                        <a:t> ANA</a:t>
                      </a:r>
                      <a:endParaRPr lang="hr-H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 smtClean="0"/>
                        <a:t> LILI</a:t>
                      </a:r>
                      <a:endParaRPr lang="hr-H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 smtClean="0"/>
                        <a:t>ELA</a:t>
                      </a:r>
                      <a:endParaRPr lang="hr-H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 smtClean="0"/>
                        <a:t>LEA</a:t>
                      </a:r>
                      <a:endParaRPr lang="hr-H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 smtClean="0"/>
                        <a:t>NINA</a:t>
                      </a:r>
                      <a:endParaRPr lang="hr-H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 smtClean="0"/>
                        <a:t>EMA</a:t>
                      </a:r>
                      <a:endParaRPr lang="hr-HR" sz="3200" dirty="0"/>
                    </a:p>
                  </a:txBody>
                  <a:tcPr/>
                </a:tc>
              </a:tr>
              <a:tr h="1530170">
                <a:tc>
                  <a:txBody>
                    <a:bodyPr/>
                    <a:lstStyle/>
                    <a:p>
                      <a:r>
                        <a:rPr lang="hr-HR" sz="3200" dirty="0" smtClean="0"/>
                        <a:t>LALA</a:t>
                      </a:r>
                      <a:endParaRPr lang="hr-H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 smtClean="0"/>
                        <a:t>INA</a:t>
                      </a:r>
                      <a:endParaRPr lang="hr-H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 smtClean="0"/>
                        <a:t>ENA</a:t>
                      </a:r>
                      <a:endParaRPr lang="hr-H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 smtClean="0"/>
                        <a:t>LANA</a:t>
                      </a:r>
                      <a:endParaRPr lang="hr-H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 smtClean="0"/>
                        <a:t> NENA</a:t>
                      </a:r>
                      <a:endParaRPr lang="hr-H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3200" dirty="0" smtClean="0"/>
                        <a:t>MAMA</a:t>
                      </a:r>
                      <a:endParaRPr lang="hr-HR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IZGOVORI: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4000" dirty="0" smtClean="0"/>
              <a:t> </a:t>
            </a:r>
            <a:endParaRPr lang="hr-HR" sz="4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hr-HR" sz="4000" dirty="0" smtClean="0"/>
              <a:t> on</a:t>
            </a:r>
          </a:p>
          <a:p>
            <a:r>
              <a:rPr lang="hr-HR" sz="4000" dirty="0" smtClean="0"/>
              <a:t> no</a:t>
            </a:r>
          </a:p>
          <a:p>
            <a:r>
              <a:rPr lang="hr-HR" sz="4000" dirty="0" smtClean="0"/>
              <a:t> ona</a:t>
            </a:r>
          </a:p>
          <a:p>
            <a:r>
              <a:rPr lang="hr-HR" sz="4000" dirty="0" smtClean="0"/>
              <a:t>Milo</a:t>
            </a:r>
          </a:p>
          <a:p>
            <a:r>
              <a:rPr lang="hr-HR" sz="4000" dirty="0" smtClean="0"/>
              <a:t>L</a:t>
            </a:r>
            <a:r>
              <a:rPr lang="hr-HR" sz="4000" dirty="0" smtClean="0"/>
              <a:t>eo</a:t>
            </a:r>
          </a:p>
          <a:p>
            <a:endParaRPr lang="hr-HR" sz="4000" dirty="0" smtClean="0"/>
          </a:p>
          <a:p>
            <a:endParaRPr lang="hr-HR" sz="4000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hr-HR" sz="4000" dirty="0" smtClean="0"/>
              <a:t>Nono</a:t>
            </a:r>
          </a:p>
          <a:p>
            <a:r>
              <a:rPr lang="hr-HR" sz="4000" dirty="0" smtClean="0"/>
              <a:t>Nin</a:t>
            </a:r>
          </a:p>
          <a:p>
            <a:r>
              <a:rPr lang="hr-HR" sz="4000" dirty="0" smtClean="0"/>
              <a:t>Nino</a:t>
            </a:r>
          </a:p>
          <a:p>
            <a:r>
              <a:rPr lang="hr-HR" sz="4000" dirty="0" smtClean="0"/>
              <a:t>Neno</a:t>
            </a:r>
          </a:p>
          <a:p>
            <a:r>
              <a:rPr lang="hr-HR" sz="4000" dirty="0" smtClean="0"/>
              <a:t>Lola</a:t>
            </a:r>
          </a:p>
          <a:p>
            <a:endParaRPr lang="hr-HR" sz="40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4864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PROČITAJ I PREPIŠI U PISANKU.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844824"/>
            <a:ext cx="6228184" cy="659352"/>
          </a:xfrm>
        </p:spPr>
        <p:txBody>
          <a:bodyPr/>
          <a:lstStyle/>
          <a:p>
            <a:endParaRPr lang="hr-HR" sz="4000" b="0" dirty="0" smtClean="0"/>
          </a:p>
          <a:p>
            <a:endParaRPr lang="hr-HR" sz="4000" b="0" dirty="0" smtClean="0"/>
          </a:p>
          <a:p>
            <a:endParaRPr lang="hr-HR" sz="4000" b="0" dirty="0" smtClean="0"/>
          </a:p>
          <a:p>
            <a:endParaRPr lang="hr-HR" sz="4000" b="0" dirty="0" smtClean="0"/>
          </a:p>
          <a:p>
            <a:endParaRPr lang="hr-HR" sz="4000" b="0" dirty="0" smtClean="0"/>
          </a:p>
          <a:p>
            <a:endParaRPr lang="hr-HR" sz="4000" b="0" dirty="0" smtClean="0"/>
          </a:p>
          <a:p>
            <a:pPr algn="just"/>
            <a:r>
              <a:rPr lang="hr-HR" sz="4000" b="0" dirty="0" smtClean="0"/>
              <a:t>  	OLIO, LOLA I NENO.                            	Olio, Lola i Neno.</a:t>
            </a:r>
          </a:p>
          <a:p>
            <a:pPr algn="just"/>
            <a:r>
              <a:rPr lang="hr-HR" sz="4000" b="0" dirty="0" smtClean="0"/>
              <a:t> </a:t>
            </a:r>
            <a:r>
              <a:rPr lang="hr-HR" sz="4000" b="0" dirty="0" smtClean="0"/>
              <a:t>      Lola ima nonu</a:t>
            </a:r>
            <a:r>
              <a:rPr lang="hr-HR" sz="4000" dirty="0" smtClean="0"/>
              <a:t>.</a:t>
            </a:r>
          </a:p>
          <a:p>
            <a:pPr algn="just"/>
            <a:r>
              <a:rPr lang="hr-HR" sz="4000" dirty="0" smtClean="0"/>
              <a:t>       </a:t>
            </a:r>
            <a:r>
              <a:rPr lang="hr-HR" sz="4000" b="0" dirty="0" smtClean="0"/>
              <a:t>Olio ima Emu. </a:t>
            </a:r>
            <a:endParaRPr lang="hr-HR" sz="4000" b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2735287" cy="654843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56792"/>
            <a:ext cx="4040188" cy="576064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hr-HR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245192"/>
          </a:xfrm>
        </p:spPr>
        <p:txBody>
          <a:bodyPr>
            <a:normAutofit/>
          </a:bodyPr>
          <a:lstStyle/>
          <a:p>
            <a:r>
              <a:rPr lang="hr-HR" sz="4000" dirty="0" smtClean="0">
                <a:solidFill>
                  <a:srgbClr val="002060"/>
                </a:solidFill>
              </a:rPr>
              <a:t>Lola ima              .</a:t>
            </a:r>
            <a:br>
              <a:rPr lang="hr-HR" sz="4000" dirty="0" smtClean="0">
                <a:solidFill>
                  <a:srgbClr val="002060"/>
                </a:solidFill>
              </a:rPr>
            </a:br>
            <a:r>
              <a:rPr lang="hr-HR" sz="4000" dirty="0" smtClean="0">
                <a:solidFill>
                  <a:srgbClr val="002060"/>
                </a:solidFill>
              </a:rPr>
              <a:t>  </a:t>
            </a:r>
            <a:br>
              <a:rPr lang="hr-HR" sz="4000" dirty="0" smtClean="0">
                <a:solidFill>
                  <a:srgbClr val="002060"/>
                </a:solidFill>
              </a:rPr>
            </a:br>
            <a:r>
              <a:rPr lang="hr-HR" sz="4000" dirty="0" smtClean="0">
                <a:solidFill>
                  <a:srgbClr val="002060"/>
                </a:solidFill>
              </a:rPr>
              <a:t>Olio nema             .     </a:t>
            </a:r>
            <a:br>
              <a:rPr lang="hr-HR" sz="4000" dirty="0" smtClean="0">
                <a:solidFill>
                  <a:srgbClr val="002060"/>
                </a:solidFill>
              </a:rPr>
            </a:br>
            <a:r>
              <a:rPr lang="hr-HR" sz="4000" dirty="0" smtClean="0">
                <a:solidFill>
                  <a:srgbClr val="002060"/>
                </a:solidFill>
              </a:rPr>
              <a:t/>
            </a:r>
            <a:br>
              <a:rPr lang="hr-HR" sz="4000" dirty="0" smtClean="0">
                <a:solidFill>
                  <a:srgbClr val="002060"/>
                </a:solidFill>
              </a:rPr>
            </a:br>
            <a:r>
              <a:rPr lang="hr-HR" sz="4000" dirty="0" smtClean="0">
                <a:solidFill>
                  <a:srgbClr val="002060"/>
                </a:solidFill>
              </a:rPr>
              <a:t>Neno ima              i                  .    </a:t>
            </a:r>
            <a:br>
              <a:rPr lang="hr-HR" sz="4000" dirty="0" smtClean="0">
                <a:solidFill>
                  <a:srgbClr val="002060"/>
                </a:solidFill>
              </a:rPr>
            </a:br>
            <a:r>
              <a:rPr lang="hr-HR" sz="4000" dirty="0" smtClean="0">
                <a:solidFill>
                  <a:srgbClr val="002060"/>
                </a:solidFill>
              </a:rPr>
              <a:t/>
            </a:r>
            <a:br>
              <a:rPr lang="hr-HR" sz="4000" dirty="0" smtClean="0">
                <a:solidFill>
                  <a:srgbClr val="002060"/>
                </a:solidFill>
              </a:rPr>
            </a:br>
            <a:r>
              <a:rPr lang="hr-HR" sz="4000" dirty="0" smtClean="0">
                <a:solidFill>
                  <a:srgbClr val="002060"/>
                </a:solidFill>
              </a:rPr>
              <a:t>Leon ima mali                   .                                                  </a:t>
            </a:r>
            <a:endParaRPr lang="hr-HR" sz="4000" dirty="0">
              <a:solidFill>
                <a:srgbClr val="002060"/>
              </a:solidFill>
            </a:endParaRPr>
          </a:p>
        </p:txBody>
      </p:sp>
      <p:pic>
        <p:nvPicPr>
          <p:cNvPr id="3" name="Picture 2" descr="moje lutke 0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1484784"/>
            <a:ext cx="720080" cy="960106"/>
          </a:xfrm>
          <a:prstGeom prst="rect">
            <a:avLst/>
          </a:prstGeom>
        </p:spPr>
      </p:pic>
      <p:pic>
        <p:nvPicPr>
          <p:cNvPr id="4" name="Picture 3" descr="262092q100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71800" y="2564904"/>
            <a:ext cx="1224136" cy="1303539"/>
          </a:xfrm>
          <a:prstGeom prst="rect">
            <a:avLst/>
          </a:prstGeom>
        </p:spPr>
      </p:pic>
      <p:pic>
        <p:nvPicPr>
          <p:cNvPr id="5" name="Picture 4" descr="bengalska_macka_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27784" y="4005064"/>
            <a:ext cx="1094251" cy="820688"/>
          </a:xfrm>
          <a:prstGeom prst="rect">
            <a:avLst/>
          </a:prstGeom>
        </p:spPr>
      </p:pic>
      <p:pic>
        <p:nvPicPr>
          <p:cNvPr id="6" name="Picture 5" descr="368797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27984" y="3861048"/>
            <a:ext cx="1443484" cy="1079726"/>
          </a:xfrm>
          <a:prstGeom prst="rect">
            <a:avLst/>
          </a:prstGeom>
        </p:spPr>
      </p:pic>
      <p:pic>
        <p:nvPicPr>
          <p:cNvPr id="7" name="Picture 6" descr="solarni_brod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707904" y="4941168"/>
            <a:ext cx="1668016" cy="1251012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102</TotalTime>
  <Words>55</Words>
  <Application>Microsoft Office PowerPoint</Application>
  <PresentationFormat>On-screen Show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Slide 1</vt:lpstr>
      <vt:lpstr>IZGOVORI:</vt:lpstr>
      <vt:lpstr>PROČITAJ I PREPIŠI U PISANKU.</vt:lpstr>
      <vt:lpstr>Lola ima              .    Olio nema             .       Neno ima              i                  .      Leon ima mali                   .                                                 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Zvjezdana</dc:creator>
  <cp:lastModifiedBy>Zvjezdana</cp:lastModifiedBy>
  <cp:revision>11</cp:revision>
  <dcterms:created xsi:type="dcterms:W3CDTF">2014-10-10T08:55:21Z</dcterms:created>
  <dcterms:modified xsi:type="dcterms:W3CDTF">2014-10-12T20:11:27Z</dcterms:modified>
</cp:coreProperties>
</file>