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ED9"/>
    <a:srgbClr val="2FABFF"/>
    <a:srgbClr val="9966FF"/>
    <a:srgbClr val="00E7E2"/>
    <a:srgbClr val="CCFF66"/>
    <a:srgbClr val="00FFFF"/>
    <a:srgbClr val="FFFF99"/>
    <a:srgbClr val="FF6600"/>
    <a:srgbClr val="0099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ln>
            <a:noFill/>
          </a:ln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>
            <a:noFill/>
          </a:ln>
        </p:spPr>
        <p:txBody>
          <a:bodyPr/>
          <a:lstStyle>
            <a:lvl1pPr marL="0" indent="0" algn="ctr">
              <a:buNone/>
              <a:defRPr>
                <a:solidFill>
                  <a:srgbClr val="00DED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>
            <a:noFill/>
          </a:ln>
        </p:spPr>
        <p:txBody>
          <a:bodyPr/>
          <a:lstStyle/>
          <a:p>
            <a:fld id="{4BA26C86-DE17-4E16-94CA-40F2B1142E63}" type="datetimeFigureOut">
              <a:rPr lang="hr-HR" smtClean="0"/>
              <a:pPr/>
              <a:t>10.7.2012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fld id="{BBC90F40-9CE1-41BF-A757-9BCF97EB6D6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6C86-DE17-4E16-94CA-40F2B1142E63}" type="datetimeFigureOut">
              <a:rPr lang="hr-HR" smtClean="0"/>
              <a:pPr/>
              <a:t>10.7.2012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90F40-9CE1-41BF-A757-9BCF97EB6D6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6C86-DE17-4E16-94CA-40F2B1142E63}" type="datetimeFigureOut">
              <a:rPr lang="hr-HR" smtClean="0"/>
              <a:pPr/>
              <a:t>10.7.2012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90F40-9CE1-41BF-A757-9BCF97EB6D6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6C86-DE17-4E16-94CA-40F2B1142E63}" type="datetimeFigureOut">
              <a:rPr lang="hr-HR" smtClean="0"/>
              <a:pPr/>
              <a:t>10.7.2012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90F40-9CE1-41BF-A757-9BCF97EB6D6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DED9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6C86-DE17-4E16-94CA-40F2B1142E63}" type="datetimeFigureOut">
              <a:rPr lang="hr-HR" smtClean="0"/>
              <a:pPr/>
              <a:t>10.7.2012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90F40-9CE1-41BF-A757-9BCF97EB6D6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6C86-DE17-4E16-94CA-40F2B1142E63}" type="datetimeFigureOut">
              <a:rPr lang="hr-HR" smtClean="0"/>
              <a:pPr/>
              <a:t>10.7.2012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90F40-9CE1-41BF-A757-9BCF97EB6D6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6C86-DE17-4E16-94CA-40F2B1142E63}" type="datetimeFigureOut">
              <a:rPr lang="hr-HR" smtClean="0"/>
              <a:pPr/>
              <a:t>10.7.2012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90F40-9CE1-41BF-A757-9BCF97EB6D6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6C86-DE17-4E16-94CA-40F2B1142E63}" type="datetimeFigureOut">
              <a:rPr lang="hr-HR" smtClean="0"/>
              <a:pPr/>
              <a:t>10.7.2012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90F40-9CE1-41BF-A757-9BCF97EB6D6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6C86-DE17-4E16-94CA-40F2B1142E63}" type="datetimeFigureOut">
              <a:rPr lang="hr-HR" smtClean="0"/>
              <a:pPr/>
              <a:t>10.7.2012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90F40-9CE1-41BF-A757-9BCF97EB6D6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6C86-DE17-4E16-94CA-40F2B1142E63}" type="datetimeFigureOut">
              <a:rPr lang="hr-HR" smtClean="0"/>
              <a:pPr/>
              <a:t>10.7.2012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90F40-9CE1-41BF-A757-9BCF97EB6D6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Pritisnite ikonu za dodavanje slike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26C86-DE17-4E16-94CA-40F2B1142E63}" type="datetimeFigureOut">
              <a:rPr lang="hr-HR" smtClean="0"/>
              <a:pPr/>
              <a:t>10.7.2012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90F40-9CE1-41BF-A757-9BCF97EB6D6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roup 106"/>
          <p:cNvGrpSpPr/>
          <p:nvPr/>
        </p:nvGrpSpPr>
        <p:grpSpPr>
          <a:xfrm>
            <a:off x="-11" y="-1"/>
            <a:ext cx="9144012" cy="6858001"/>
            <a:chOff x="-11" y="-1"/>
            <a:chExt cx="9144012" cy="6858001"/>
          </a:xfrm>
        </p:grpSpPr>
        <p:grpSp>
          <p:nvGrpSpPr>
            <p:cNvPr id="108" name="Group 217"/>
            <p:cNvGrpSpPr/>
            <p:nvPr/>
          </p:nvGrpSpPr>
          <p:grpSpPr>
            <a:xfrm>
              <a:off x="-11" y="0"/>
              <a:ext cx="9144011" cy="6858000"/>
              <a:chOff x="-11" y="0"/>
              <a:chExt cx="9144011" cy="6858000"/>
            </a:xfrm>
          </p:grpSpPr>
          <p:grpSp>
            <p:nvGrpSpPr>
              <p:cNvPr id="152" name="Group 173"/>
              <p:cNvGrpSpPr/>
              <p:nvPr/>
            </p:nvGrpSpPr>
            <p:grpSpPr>
              <a:xfrm>
                <a:off x="-11" y="0"/>
                <a:ext cx="1112519" cy="6858000"/>
                <a:chOff x="-11" y="13"/>
                <a:chExt cx="1112519" cy="6858000"/>
              </a:xfrm>
            </p:grpSpPr>
            <p:sp>
              <p:nvSpPr>
                <p:cNvPr id="195" name="Rectangle 194"/>
                <p:cNvSpPr/>
                <p:nvPr/>
              </p:nvSpPr>
              <p:spPr>
                <a:xfrm rot="10800000" flipH="1">
                  <a:off x="960108" y="14"/>
                  <a:ext cx="152400" cy="6857999"/>
                </a:xfrm>
                <a:prstGeom prst="rect">
                  <a:avLst/>
                </a:prstGeom>
                <a:solidFill>
                  <a:srgbClr val="FF99CC">
                    <a:alpha val="44706"/>
                  </a:srgbClr>
                </a:solidFill>
                <a:ln>
                  <a:solidFill>
                    <a:srgbClr val="FF99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6" name="Rectangle 195"/>
                <p:cNvSpPr/>
                <p:nvPr/>
              </p:nvSpPr>
              <p:spPr>
                <a:xfrm rot="10800000">
                  <a:off x="838190" y="14"/>
                  <a:ext cx="45719" cy="6857999"/>
                </a:xfrm>
                <a:prstGeom prst="rect">
                  <a:avLst/>
                </a:prstGeom>
                <a:solidFill>
                  <a:srgbClr val="FFFF99"/>
                </a:solidFill>
                <a:ln>
                  <a:solidFill>
                    <a:srgbClr val="FFFF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7" name="Rectangle 196"/>
                <p:cNvSpPr/>
                <p:nvPr/>
              </p:nvSpPr>
              <p:spPr>
                <a:xfrm rot="10800000">
                  <a:off x="502908" y="13"/>
                  <a:ext cx="228600" cy="6857999"/>
                </a:xfrm>
                <a:prstGeom prst="rect">
                  <a:avLst/>
                </a:prstGeom>
                <a:solidFill>
                  <a:srgbClr val="9966FF">
                    <a:alpha val="44706"/>
                  </a:srgbClr>
                </a:solidFill>
                <a:ln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8" name="Rectangle 197"/>
                <p:cNvSpPr/>
                <p:nvPr/>
              </p:nvSpPr>
              <p:spPr>
                <a:xfrm rot="10800000">
                  <a:off x="350508" y="13"/>
                  <a:ext cx="76200" cy="6857999"/>
                </a:xfrm>
                <a:prstGeom prst="rect">
                  <a:avLst/>
                </a:prstGeom>
                <a:solidFill>
                  <a:srgbClr val="CCFF66"/>
                </a:solidFill>
                <a:ln>
                  <a:solidFill>
                    <a:srgbClr val="CCFF6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9" name="Rectangle 198"/>
                <p:cNvSpPr/>
                <p:nvPr/>
              </p:nvSpPr>
              <p:spPr>
                <a:xfrm rot="10800000">
                  <a:off x="121908" y="14"/>
                  <a:ext cx="152401" cy="6857999"/>
                </a:xfrm>
                <a:prstGeom prst="rect">
                  <a:avLst/>
                </a:prstGeom>
                <a:solidFill>
                  <a:srgbClr val="FFC000">
                    <a:alpha val="54902"/>
                  </a:srgbClr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0" name="Rectangle 199"/>
                <p:cNvSpPr/>
                <p:nvPr/>
              </p:nvSpPr>
              <p:spPr>
                <a:xfrm rot="10800000">
                  <a:off x="-11" y="14"/>
                  <a:ext cx="45719" cy="6857999"/>
                </a:xfrm>
                <a:prstGeom prst="rect">
                  <a:avLst/>
                </a:prstGeom>
                <a:solidFill>
                  <a:srgbClr val="00E7E2"/>
                </a:solidFill>
                <a:ln>
                  <a:solidFill>
                    <a:srgbClr val="00E7E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53" name="Group 174"/>
              <p:cNvGrpSpPr/>
              <p:nvPr/>
            </p:nvGrpSpPr>
            <p:grpSpPr>
              <a:xfrm>
                <a:off x="1338571" y="0"/>
                <a:ext cx="1112519" cy="6858000"/>
                <a:chOff x="-11" y="13"/>
                <a:chExt cx="1112519" cy="6858000"/>
              </a:xfrm>
            </p:grpSpPr>
            <p:sp>
              <p:nvSpPr>
                <p:cNvPr id="189" name="Rectangle 188"/>
                <p:cNvSpPr/>
                <p:nvPr/>
              </p:nvSpPr>
              <p:spPr>
                <a:xfrm rot="10800000" flipH="1">
                  <a:off x="960108" y="14"/>
                  <a:ext cx="152400" cy="6857999"/>
                </a:xfrm>
                <a:prstGeom prst="rect">
                  <a:avLst/>
                </a:prstGeom>
                <a:solidFill>
                  <a:srgbClr val="FF99CC">
                    <a:alpha val="44706"/>
                  </a:srgbClr>
                </a:solidFill>
                <a:ln>
                  <a:solidFill>
                    <a:srgbClr val="FF99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0" name="Rectangle 189"/>
                <p:cNvSpPr/>
                <p:nvPr/>
              </p:nvSpPr>
              <p:spPr>
                <a:xfrm rot="10800000">
                  <a:off x="838190" y="14"/>
                  <a:ext cx="45719" cy="6857999"/>
                </a:xfrm>
                <a:prstGeom prst="rect">
                  <a:avLst/>
                </a:prstGeom>
                <a:solidFill>
                  <a:srgbClr val="FFFF99"/>
                </a:solidFill>
                <a:ln>
                  <a:solidFill>
                    <a:srgbClr val="FFFF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1" name="Rectangle 190"/>
                <p:cNvSpPr/>
                <p:nvPr/>
              </p:nvSpPr>
              <p:spPr>
                <a:xfrm rot="10800000">
                  <a:off x="502908" y="13"/>
                  <a:ext cx="228600" cy="6857999"/>
                </a:xfrm>
                <a:prstGeom prst="rect">
                  <a:avLst/>
                </a:prstGeom>
                <a:solidFill>
                  <a:srgbClr val="9966FF">
                    <a:alpha val="44706"/>
                  </a:srgbClr>
                </a:solidFill>
                <a:ln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2" name="Rectangle 191"/>
                <p:cNvSpPr/>
                <p:nvPr/>
              </p:nvSpPr>
              <p:spPr>
                <a:xfrm rot="10800000">
                  <a:off x="350508" y="13"/>
                  <a:ext cx="76200" cy="6857999"/>
                </a:xfrm>
                <a:prstGeom prst="rect">
                  <a:avLst/>
                </a:prstGeom>
                <a:solidFill>
                  <a:srgbClr val="CCFF66"/>
                </a:solidFill>
                <a:ln>
                  <a:solidFill>
                    <a:srgbClr val="CCFF6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3" name="Rectangle 192"/>
                <p:cNvSpPr/>
                <p:nvPr/>
              </p:nvSpPr>
              <p:spPr>
                <a:xfrm rot="10800000">
                  <a:off x="121908" y="14"/>
                  <a:ext cx="152401" cy="6857999"/>
                </a:xfrm>
                <a:prstGeom prst="rect">
                  <a:avLst/>
                </a:prstGeom>
                <a:solidFill>
                  <a:srgbClr val="FFC000">
                    <a:alpha val="54902"/>
                  </a:srgbClr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94" name="Rectangle 193"/>
                <p:cNvSpPr/>
                <p:nvPr/>
              </p:nvSpPr>
              <p:spPr>
                <a:xfrm rot="10800000">
                  <a:off x="-11" y="14"/>
                  <a:ext cx="45719" cy="6857999"/>
                </a:xfrm>
                <a:prstGeom prst="rect">
                  <a:avLst/>
                </a:prstGeom>
                <a:solidFill>
                  <a:srgbClr val="00E7E2"/>
                </a:solidFill>
                <a:ln>
                  <a:solidFill>
                    <a:srgbClr val="00E7E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54" name="Group 181"/>
              <p:cNvGrpSpPr/>
              <p:nvPr/>
            </p:nvGrpSpPr>
            <p:grpSpPr>
              <a:xfrm>
                <a:off x="2677153" y="0"/>
                <a:ext cx="1112519" cy="6858000"/>
                <a:chOff x="-11" y="13"/>
                <a:chExt cx="1112519" cy="6858000"/>
              </a:xfrm>
            </p:grpSpPr>
            <p:sp>
              <p:nvSpPr>
                <p:cNvPr id="183" name="Rectangle 182"/>
                <p:cNvSpPr/>
                <p:nvPr/>
              </p:nvSpPr>
              <p:spPr>
                <a:xfrm rot="10800000" flipH="1">
                  <a:off x="960108" y="14"/>
                  <a:ext cx="152400" cy="6857999"/>
                </a:xfrm>
                <a:prstGeom prst="rect">
                  <a:avLst/>
                </a:prstGeom>
                <a:solidFill>
                  <a:srgbClr val="FF99CC">
                    <a:alpha val="44706"/>
                  </a:srgbClr>
                </a:solidFill>
                <a:ln>
                  <a:solidFill>
                    <a:srgbClr val="FF99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4" name="Rectangle 183"/>
                <p:cNvSpPr/>
                <p:nvPr/>
              </p:nvSpPr>
              <p:spPr>
                <a:xfrm rot="10800000">
                  <a:off x="838190" y="14"/>
                  <a:ext cx="45719" cy="6857999"/>
                </a:xfrm>
                <a:prstGeom prst="rect">
                  <a:avLst/>
                </a:prstGeom>
                <a:solidFill>
                  <a:srgbClr val="FFFF99"/>
                </a:solidFill>
                <a:ln>
                  <a:solidFill>
                    <a:srgbClr val="FFFF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5" name="Rectangle 184"/>
                <p:cNvSpPr/>
                <p:nvPr/>
              </p:nvSpPr>
              <p:spPr>
                <a:xfrm rot="10800000">
                  <a:off x="502908" y="13"/>
                  <a:ext cx="228600" cy="6857999"/>
                </a:xfrm>
                <a:prstGeom prst="rect">
                  <a:avLst/>
                </a:prstGeom>
                <a:solidFill>
                  <a:srgbClr val="9966FF">
                    <a:alpha val="44706"/>
                  </a:srgbClr>
                </a:solidFill>
                <a:ln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6" name="Rectangle 185"/>
                <p:cNvSpPr/>
                <p:nvPr/>
              </p:nvSpPr>
              <p:spPr>
                <a:xfrm rot="10800000">
                  <a:off x="350508" y="13"/>
                  <a:ext cx="76200" cy="6857999"/>
                </a:xfrm>
                <a:prstGeom prst="rect">
                  <a:avLst/>
                </a:prstGeom>
                <a:solidFill>
                  <a:srgbClr val="CCFF66"/>
                </a:solidFill>
                <a:ln>
                  <a:solidFill>
                    <a:srgbClr val="CCFF6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7" name="Rectangle 186"/>
                <p:cNvSpPr/>
                <p:nvPr/>
              </p:nvSpPr>
              <p:spPr>
                <a:xfrm rot="10800000">
                  <a:off x="121908" y="14"/>
                  <a:ext cx="152401" cy="6857999"/>
                </a:xfrm>
                <a:prstGeom prst="rect">
                  <a:avLst/>
                </a:prstGeom>
                <a:solidFill>
                  <a:srgbClr val="FFC000">
                    <a:alpha val="54902"/>
                  </a:srgbClr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8" name="Rectangle 187"/>
                <p:cNvSpPr/>
                <p:nvPr/>
              </p:nvSpPr>
              <p:spPr>
                <a:xfrm rot="10800000">
                  <a:off x="-11" y="14"/>
                  <a:ext cx="45719" cy="6857999"/>
                </a:xfrm>
                <a:prstGeom prst="rect">
                  <a:avLst/>
                </a:prstGeom>
                <a:solidFill>
                  <a:srgbClr val="00E7E2"/>
                </a:solidFill>
                <a:ln>
                  <a:solidFill>
                    <a:srgbClr val="00E7E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55" name="Group 188"/>
              <p:cNvGrpSpPr/>
              <p:nvPr/>
            </p:nvGrpSpPr>
            <p:grpSpPr>
              <a:xfrm>
                <a:off x="4015735" y="0"/>
                <a:ext cx="1112519" cy="6858000"/>
                <a:chOff x="-11" y="13"/>
                <a:chExt cx="1112519" cy="6858000"/>
              </a:xfrm>
            </p:grpSpPr>
            <p:sp>
              <p:nvSpPr>
                <p:cNvPr id="177" name="Rectangle 176"/>
                <p:cNvSpPr/>
                <p:nvPr/>
              </p:nvSpPr>
              <p:spPr>
                <a:xfrm rot="10800000" flipH="1">
                  <a:off x="960108" y="14"/>
                  <a:ext cx="152400" cy="6857999"/>
                </a:xfrm>
                <a:prstGeom prst="rect">
                  <a:avLst/>
                </a:prstGeom>
                <a:solidFill>
                  <a:srgbClr val="FF99CC">
                    <a:alpha val="44706"/>
                  </a:srgbClr>
                </a:solidFill>
                <a:ln>
                  <a:solidFill>
                    <a:srgbClr val="FF99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8" name="Rectangle 177"/>
                <p:cNvSpPr/>
                <p:nvPr/>
              </p:nvSpPr>
              <p:spPr>
                <a:xfrm rot="10800000">
                  <a:off x="838190" y="14"/>
                  <a:ext cx="45719" cy="6857999"/>
                </a:xfrm>
                <a:prstGeom prst="rect">
                  <a:avLst/>
                </a:prstGeom>
                <a:solidFill>
                  <a:srgbClr val="FFFF99"/>
                </a:solidFill>
                <a:ln>
                  <a:solidFill>
                    <a:srgbClr val="FFFF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9" name="Rectangle 178"/>
                <p:cNvSpPr/>
                <p:nvPr/>
              </p:nvSpPr>
              <p:spPr>
                <a:xfrm rot="10800000">
                  <a:off x="502908" y="13"/>
                  <a:ext cx="228600" cy="6857999"/>
                </a:xfrm>
                <a:prstGeom prst="rect">
                  <a:avLst/>
                </a:prstGeom>
                <a:solidFill>
                  <a:srgbClr val="9966FF">
                    <a:alpha val="44706"/>
                  </a:srgbClr>
                </a:solidFill>
                <a:ln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0" name="Rectangle 179"/>
                <p:cNvSpPr/>
                <p:nvPr/>
              </p:nvSpPr>
              <p:spPr>
                <a:xfrm rot="10800000">
                  <a:off x="350508" y="13"/>
                  <a:ext cx="76200" cy="6857999"/>
                </a:xfrm>
                <a:prstGeom prst="rect">
                  <a:avLst/>
                </a:prstGeom>
                <a:solidFill>
                  <a:srgbClr val="CCFF66"/>
                </a:solidFill>
                <a:ln>
                  <a:solidFill>
                    <a:srgbClr val="CCFF6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1" name="Rectangle 180"/>
                <p:cNvSpPr/>
                <p:nvPr/>
              </p:nvSpPr>
              <p:spPr>
                <a:xfrm rot="10800000">
                  <a:off x="121908" y="14"/>
                  <a:ext cx="152401" cy="6857999"/>
                </a:xfrm>
                <a:prstGeom prst="rect">
                  <a:avLst/>
                </a:prstGeom>
                <a:solidFill>
                  <a:srgbClr val="FFC000">
                    <a:alpha val="54902"/>
                  </a:srgbClr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82" name="Rectangle 181"/>
                <p:cNvSpPr/>
                <p:nvPr/>
              </p:nvSpPr>
              <p:spPr>
                <a:xfrm rot="10800000">
                  <a:off x="-11" y="14"/>
                  <a:ext cx="45719" cy="6857999"/>
                </a:xfrm>
                <a:prstGeom prst="rect">
                  <a:avLst/>
                </a:prstGeom>
                <a:solidFill>
                  <a:srgbClr val="00E7E2"/>
                </a:solidFill>
                <a:ln>
                  <a:solidFill>
                    <a:srgbClr val="00E7E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56" name="Group 195"/>
              <p:cNvGrpSpPr/>
              <p:nvPr/>
            </p:nvGrpSpPr>
            <p:grpSpPr>
              <a:xfrm>
                <a:off x="6692899" y="0"/>
                <a:ext cx="1112519" cy="6858000"/>
                <a:chOff x="-11" y="13"/>
                <a:chExt cx="1112519" cy="6858000"/>
              </a:xfrm>
            </p:grpSpPr>
            <p:sp>
              <p:nvSpPr>
                <p:cNvPr id="171" name="Rectangle 170"/>
                <p:cNvSpPr/>
                <p:nvPr/>
              </p:nvSpPr>
              <p:spPr>
                <a:xfrm rot="10800000" flipH="1">
                  <a:off x="960108" y="14"/>
                  <a:ext cx="152400" cy="6857999"/>
                </a:xfrm>
                <a:prstGeom prst="rect">
                  <a:avLst/>
                </a:prstGeom>
                <a:solidFill>
                  <a:srgbClr val="FF99CC">
                    <a:alpha val="44706"/>
                  </a:srgbClr>
                </a:solidFill>
                <a:ln>
                  <a:solidFill>
                    <a:srgbClr val="FF99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2" name="Rectangle 171"/>
                <p:cNvSpPr/>
                <p:nvPr/>
              </p:nvSpPr>
              <p:spPr>
                <a:xfrm rot="10800000">
                  <a:off x="838190" y="14"/>
                  <a:ext cx="45719" cy="6857999"/>
                </a:xfrm>
                <a:prstGeom prst="rect">
                  <a:avLst/>
                </a:prstGeom>
                <a:solidFill>
                  <a:srgbClr val="FFFF99"/>
                </a:solidFill>
                <a:ln>
                  <a:solidFill>
                    <a:srgbClr val="FFFF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3" name="Rectangle 172"/>
                <p:cNvSpPr/>
                <p:nvPr/>
              </p:nvSpPr>
              <p:spPr>
                <a:xfrm rot="10800000">
                  <a:off x="502908" y="13"/>
                  <a:ext cx="228600" cy="6857999"/>
                </a:xfrm>
                <a:prstGeom prst="rect">
                  <a:avLst/>
                </a:prstGeom>
                <a:solidFill>
                  <a:srgbClr val="9966FF">
                    <a:alpha val="44706"/>
                  </a:srgbClr>
                </a:solidFill>
                <a:ln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4" name="Rectangle 173"/>
                <p:cNvSpPr/>
                <p:nvPr/>
              </p:nvSpPr>
              <p:spPr>
                <a:xfrm rot="10800000">
                  <a:off x="350508" y="13"/>
                  <a:ext cx="76200" cy="6857999"/>
                </a:xfrm>
                <a:prstGeom prst="rect">
                  <a:avLst/>
                </a:prstGeom>
                <a:solidFill>
                  <a:srgbClr val="CCFF66"/>
                </a:solidFill>
                <a:ln>
                  <a:solidFill>
                    <a:srgbClr val="CCFF6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5" name="Rectangle 174"/>
                <p:cNvSpPr/>
                <p:nvPr/>
              </p:nvSpPr>
              <p:spPr>
                <a:xfrm rot="10800000">
                  <a:off x="121908" y="14"/>
                  <a:ext cx="152401" cy="6857999"/>
                </a:xfrm>
                <a:prstGeom prst="rect">
                  <a:avLst/>
                </a:prstGeom>
                <a:solidFill>
                  <a:srgbClr val="FFC000">
                    <a:alpha val="54902"/>
                  </a:srgbClr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6" name="Rectangle 175"/>
                <p:cNvSpPr/>
                <p:nvPr/>
              </p:nvSpPr>
              <p:spPr>
                <a:xfrm rot="10800000">
                  <a:off x="-11" y="14"/>
                  <a:ext cx="45719" cy="6857999"/>
                </a:xfrm>
                <a:prstGeom prst="rect">
                  <a:avLst/>
                </a:prstGeom>
                <a:solidFill>
                  <a:srgbClr val="00E7E2"/>
                </a:solidFill>
                <a:ln>
                  <a:solidFill>
                    <a:srgbClr val="00E7E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57" name="Group 202"/>
              <p:cNvGrpSpPr/>
              <p:nvPr/>
            </p:nvGrpSpPr>
            <p:grpSpPr>
              <a:xfrm>
                <a:off x="8031481" y="0"/>
                <a:ext cx="1112519" cy="6858000"/>
                <a:chOff x="-11" y="13"/>
                <a:chExt cx="1112519" cy="6858000"/>
              </a:xfrm>
            </p:grpSpPr>
            <p:sp>
              <p:nvSpPr>
                <p:cNvPr id="165" name="Rectangle 164"/>
                <p:cNvSpPr/>
                <p:nvPr/>
              </p:nvSpPr>
              <p:spPr>
                <a:xfrm rot="10800000" flipH="1">
                  <a:off x="960108" y="14"/>
                  <a:ext cx="152400" cy="6857999"/>
                </a:xfrm>
                <a:prstGeom prst="rect">
                  <a:avLst/>
                </a:prstGeom>
                <a:solidFill>
                  <a:srgbClr val="FF99CC">
                    <a:alpha val="44706"/>
                  </a:srgbClr>
                </a:solidFill>
                <a:ln>
                  <a:solidFill>
                    <a:srgbClr val="FF99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6" name="Rectangle 165"/>
                <p:cNvSpPr/>
                <p:nvPr/>
              </p:nvSpPr>
              <p:spPr>
                <a:xfrm rot="10800000">
                  <a:off x="838190" y="14"/>
                  <a:ext cx="45719" cy="6857999"/>
                </a:xfrm>
                <a:prstGeom prst="rect">
                  <a:avLst/>
                </a:prstGeom>
                <a:solidFill>
                  <a:srgbClr val="FFFF99"/>
                </a:solidFill>
                <a:ln>
                  <a:solidFill>
                    <a:srgbClr val="FFFF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7" name="Rectangle 166"/>
                <p:cNvSpPr/>
                <p:nvPr/>
              </p:nvSpPr>
              <p:spPr>
                <a:xfrm rot="10800000">
                  <a:off x="502908" y="13"/>
                  <a:ext cx="228600" cy="6857999"/>
                </a:xfrm>
                <a:prstGeom prst="rect">
                  <a:avLst/>
                </a:prstGeom>
                <a:solidFill>
                  <a:srgbClr val="9966FF">
                    <a:alpha val="44706"/>
                  </a:srgbClr>
                </a:solidFill>
                <a:ln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8" name="Rectangle 167"/>
                <p:cNvSpPr/>
                <p:nvPr/>
              </p:nvSpPr>
              <p:spPr>
                <a:xfrm rot="10800000">
                  <a:off x="350508" y="13"/>
                  <a:ext cx="76200" cy="6857999"/>
                </a:xfrm>
                <a:prstGeom prst="rect">
                  <a:avLst/>
                </a:prstGeom>
                <a:solidFill>
                  <a:srgbClr val="CCFF66"/>
                </a:solidFill>
                <a:ln>
                  <a:solidFill>
                    <a:srgbClr val="CCFF6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9" name="Rectangle 168"/>
                <p:cNvSpPr/>
                <p:nvPr/>
              </p:nvSpPr>
              <p:spPr>
                <a:xfrm rot="10800000">
                  <a:off x="121908" y="14"/>
                  <a:ext cx="152401" cy="6857999"/>
                </a:xfrm>
                <a:prstGeom prst="rect">
                  <a:avLst/>
                </a:prstGeom>
                <a:solidFill>
                  <a:srgbClr val="FFC000">
                    <a:alpha val="54902"/>
                  </a:srgbClr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70" name="Rectangle 169"/>
                <p:cNvSpPr/>
                <p:nvPr/>
              </p:nvSpPr>
              <p:spPr>
                <a:xfrm rot="10800000">
                  <a:off x="-11" y="14"/>
                  <a:ext cx="45719" cy="6857999"/>
                </a:xfrm>
                <a:prstGeom prst="rect">
                  <a:avLst/>
                </a:prstGeom>
                <a:solidFill>
                  <a:srgbClr val="00E7E2"/>
                </a:solidFill>
                <a:ln>
                  <a:solidFill>
                    <a:srgbClr val="00E7E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58" name="Group 209"/>
              <p:cNvGrpSpPr/>
              <p:nvPr/>
            </p:nvGrpSpPr>
            <p:grpSpPr>
              <a:xfrm>
                <a:off x="5354317" y="0"/>
                <a:ext cx="1112519" cy="6858000"/>
                <a:chOff x="-11" y="13"/>
                <a:chExt cx="1112519" cy="6858000"/>
              </a:xfrm>
            </p:grpSpPr>
            <p:sp>
              <p:nvSpPr>
                <p:cNvPr id="159" name="Rectangle 158"/>
                <p:cNvSpPr/>
                <p:nvPr/>
              </p:nvSpPr>
              <p:spPr>
                <a:xfrm rot="10800000" flipH="1">
                  <a:off x="960108" y="14"/>
                  <a:ext cx="152400" cy="6857999"/>
                </a:xfrm>
                <a:prstGeom prst="rect">
                  <a:avLst/>
                </a:prstGeom>
                <a:solidFill>
                  <a:srgbClr val="FF99CC">
                    <a:alpha val="44706"/>
                  </a:srgbClr>
                </a:solidFill>
                <a:ln>
                  <a:solidFill>
                    <a:srgbClr val="FF99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 rot="10800000">
                  <a:off x="838190" y="14"/>
                  <a:ext cx="45719" cy="6857999"/>
                </a:xfrm>
                <a:prstGeom prst="rect">
                  <a:avLst/>
                </a:prstGeom>
                <a:solidFill>
                  <a:srgbClr val="FFFF99"/>
                </a:solidFill>
                <a:ln>
                  <a:solidFill>
                    <a:srgbClr val="FFFF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1" name="Rectangle 160"/>
                <p:cNvSpPr/>
                <p:nvPr/>
              </p:nvSpPr>
              <p:spPr>
                <a:xfrm rot="10800000">
                  <a:off x="502908" y="13"/>
                  <a:ext cx="228600" cy="6857999"/>
                </a:xfrm>
                <a:prstGeom prst="rect">
                  <a:avLst/>
                </a:prstGeom>
                <a:solidFill>
                  <a:srgbClr val="9966FF">
                    <a:alpha val="44706"/>
                  </a:srgbClr>
                </a:solidFill>
                <a:ln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2" name="Rectangle 161"/>
                <p:cNvSpPr/>
                <p:nvPr/>
              </p:nvSpPr>
              <p:spPr>
                <a:xfrm rot="10800000">
                  <a:off x="350508" y="13"/>
                  <a:ext cx="76200" cy="6857999"/>
                </a:xfrm>
                <a:prstGeom prst="rect">
                  <a:avLst/>
                </a:prstGeom>
                <a:solidFill>
                  <a:srgbClr val="CCFF66"/>
                </a:solidFill>
                <a:ln>
                  <a:solidFill>
                    <a:srgbClr val="CCFF6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3" name="Rectangle 162"/>
                <p:cNvSpPr/>
                <p:nvPr/>
              </p:nvSpPr>
              <p:spPr>
                <a:xfrm rot="10800000">
                  <a:off x="121908" y="14"/>
                  <a:ext cx="152401" cy="6857999"/>
                </a:xfrm>
                <a:prstGeom prst="rect">
                  <a:avLst/>
                </a:prstGeom>
                <a:solidFill>
                  <a:srgbClr val="FFC000">
                    <a:alpha val="54902"/>
                  </a:srgbClr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4" name="Rectangle 163"/>
                <p:cNvSpPr/>
                <p:nvPr/>
              </p:nvSpPr>
              <p:spPr>
                <a:xfrm rot="10800000">
                  <a:off x="-11" y="14"/>
                  <a:ext cx="45719" cy="6857999"/>
                </a:xfrm>
                <a:prstGeom prst="rect">
                  <a:avLst/>
                </a:prstGeom>
                <a:solidFill>
                  <a:srgbClr val="00E7E2"/>
                </a:solidFill>
                <a:ln>
                  <a:solidFill>
                    <a:srgbClr val="00E7E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109" name="Group 218"/>
            <p:cNvGrpSpPr/>
            <p:nvPr/>
          </p:nvGrpSpPr>
          <p:grpSpPr>
            <a:xfrm>
              <a:off x="5" y="-5"/>
              <a:ext cx="9144000" cy="6827528"/>
              <a:chOff x="5" y="-5"/>
              <a:chExt cx="9144000" cy="6827528"/>
            </a:xfrm>
          </p:grpSpPr>
          <p:grpSp>
            <p:nvGrpSpPr>
              <p:cNvPr id="110" name="Group 1"/>
              <p:cNvGrpSpPr/>
              <p:nvPr/>
            </p:nvGrpSpPr>
            <p:grpSpPr>
              <a:xfrm rot="5400000">
                <a:off x="4015745" y="-4015745"/>
                <a:ext cx="1112519" cy="9144000"/>
                <a:chOff x="-11" y="13"/>
                <a:chExt cx="1112519" cy="6858000"/>
              </a:xfrm>
            </p:grpSpPr>
            <p:sp>
              <p:nvSpPr>
                <p:cNvPr id="146" name="Rectangle 2"/>
                <p:cNvSpPr/>
                <p:nvPr/>
              </p:nvSpPr>
              <p:spPr>
                <a:xfrm rot="10800000" flipH="1">
                  <a:off x="960108" y="14"/>
                  <a:ext cx="152400" cy="6857999"/>
                </a:xfrm>
                <a:prstGeom prst="rect">
                  <a:avLst/>
                </a:prstGeom>
                <a:solidFill>
                  <a:srgbClr val="FF99CC">
                    <a:alpha val="44706"/>
                  </a:srgbClr>
                </a:solidFill>
                <a:ln>
                  <a:solidFill>
                    <a:srgbClr val="FF99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7" name="Rectangle 3"/>
                <p:cNvSpPr/>
                <p:nvPr/>
              </p:nvSpPr>
              <p:spPr>
                <a:xfrm rot="10800000">
                  <a:off x="838190" y="14"/>
                  <a:ext cx="45719" cy="6857999"/>
                </a:xfrm>
                <a:prstGeom prst="rect">
                  <a:avLst/>
                </a:prstGeom>
                <a:solidFill>
                  <a:srgbClr val="FFFF99"/>
                </a:solidFill>
                <a:ln>
                  <a:solidFill>
                    <a:srgbClr val="FFFF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8" name="Rectangle 4"/>
                <p:cNvSpPr/>
                <p:nvPr/>
              </p:nvSpPr>
              <p:spPr>
                <a:xfrm rot="10800000">
                  <a:off x="502908" y="13"/>
                  <a:ext cx="228600" cy="6857999"/>
                </a:xfrm>
                <a:prstGeom prst="rect">
                  <a:avLst/>
                </a:prstGeom>
                <a:solidFill>
                  <a:srgbClr val="9966FF">
                    <a:alpha val="44706"/>
                  </a:srgbClr>
                </a:solidFill>
                <a:ln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9" name="Rectangle 5"/>
                <p:cNvSpPr/>
                <p:nvPr/>
              </p:nvSpPr>
              <p:spPr>
                <a:xfrm rot="10800000">
                  <a:off x="350508" y="13"/>
                  <a:ext cx="76200" cy="6857999"/>
                </a:xfrm>
                <a:prstGeom prst="rect">
                  <a:avLst/>
                </a:prstGeom>
                <a:solidFill>
                  <a:srgbClr val="CCFF66"/>
                </a:solidFill>
                <a:ln>
                  <a:solidFill>
                    <a:srgbClr val="CCFF6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0" name="Rectangle 6"/>
                <p:cNvSpPr/>
                <p:nvPr/>
              </p:nvSpPr>
              <p:spPr>
                <a:xfrm rot="10800000">
                  <a:off x="121908" y="14"/>
                  <a:ext cx="152401" cy="6857999"/>
                </a:xfrm>
                <a:prstGeom prst="rect">
                  <a:avLst/>
                </a:prstGeom>
                <a:solidFill>
                  <a:srgbClr val="FFC000">
                    <a:alpha val="54902"/>
                  </a:srgbClr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1" name="Rectangle 7"/>
                <p:cNvSpPr/>
                <p:nvPr/>
              </p:nvSpPr>
              <p:spPr>
                <a:xfrm rot="10800000">
                  <a:off x="-11" y="14"/>
                  <a:ext cx="45719" cy="6857999"/>
                </a:xfrm>
                <a:prstGeom prst="rect">
                  <a:avLst/>
                </a:prstGeom>
                <a:solidFill>
                  <a:srgbClr val="00E7E2"/>
                </a:solidFill>
                <a:ln>
                  <a:solidFill>
                    <a:srgbClr val="00E7E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11" name="Group 8"/>
              <p:cNvGrpSpPr/>
              <p:nvPr/>
            </p:nvGrpSpPr>
            <p:grpSpPr>
              <a:xfrm rot="5400000">
                <a:off x="4015745" y="-2872745"/>
                <a:ext cx="1112519" cy="9144000"/>
                <a:chOff x="-11" y="13"/>
                <a:chExt cx="1112519" cy="6858000"/>
              </a:xfrm>
            </p:grpSpPr>
            <p:sp>
              <p:nvSpPr>
                <p:cNvPr id="140" name="Rectangle 139"/>
                <p:cNvSpPr/>
                <p:nvPr/>
              </p:nvSpPr>
              <p:spPr>
                <a:xfrm rot="10800000" flipH="1">
                  <a:off x="960108" y="14"/>
                  <a:ext cx="152400" cy="6857999"/>
                </a:xfrm>
                <a:prstGeom prst="rect">
                  <a:avLst/>
                </a:prstGeom>
                <a:solidFill>
                  <a:srgbClr val="FF99CC">
                    <a:alpha val="44706"/>
                  </a:srgbClr>
                </a:solidFill>
                <a:ln>
                  <a:solidFill>
                    <a:srgbClr val="FF99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1" name="Rectangle 140"/>
                <p:cNvSpPr/>
                <p:nvPr/>
              </p:nvSpPr>
              <p:spPr>
                <a:xfrm rot="10800000">
                  <a:off x="838190" y="14"/>
                  <a:ext cx="45719" cy="6857999"/>
                </a:xfrm>
                <a:prstGeom prst="rect">
                  <a:avLst/>
                </a:prstGeom>
                <a:solidFill>
                  <a:srgbClr val="FFFF99"/>
                </a:solidFill>
                <a:ln>
                  <a:solidFill>
                    <a:srgbClr val="FFFF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2" name="Rectangle 141"/>
                <p:cNvSpPr/>
                <p:nvPr/>
              </p:nvSpPr>
              <p:spPr>
                <a:xfrm rot="10800000">
                  <a:off x="502908" y="13"/>
                  <a:ext cx="228600" cy="6857999"/>
                </a:xfrm>
                <a:prstGeom prst="rect">
                  <a:avLst/>
                </a:prstGeom>
                <a:solidFill>
                  <a:srgbClr val="9966FF">
                    <a:alpha val="44706"/>
                  </a:srgbClr>
                </a:solidFill>
                <a:ln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3" name="Rectangle 142"/>
                <p:cNvSpPr/>
                <p:nvPr/>
              </p:nvSpPr>
              <p:spPr>
                <a:xfrm rot="10800000">
                  <a:off x="350508" y="13"/>
                  <a:ext cx="76200" cy="6857999"/>
                </a:xfrm>
                <a:prstGeom prst="rect">
                  <a:avLst/>
                </a:prstGeom>
                <a:solidFill>
                  <a:srgbClr val="CCFF66"/>
                </a:solidFill>
                <a:ln>
                  <a:solidFill>
                    <a:srgbClr val="CCFF6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4" name="Rectangle 143"/>
                <p:cNvSpPr/>
                <p:nvPr/>
              </p:nvSpPr>
              <p:spPr>
                <a:xfrm rot="10800000">
                  <a:off x="121908" y="14"/>
                  <a:ext cx="152401" cy="6857999"/>
                </a:xfrm>
                <a:prstGeom prst="rect">
                  <a:avLst/>
                </a:prstGeom>
                <a:solidFill>
                  <a:srgbClr val="FFC000">
                    <a:alpha val="54902"/>
                  </a:srgbClr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5" name="Rectangle 144"/>
                <p:cNvSpPr/>
                <p:nvPr/>
              </p:nvSpPr>
              <p:spPr>
                <a:xfrm rot="10800000">
                  <a:off x="-11" y="14"/>
                  <a:ext cx="45719" cy="6857999"/>
                </a:xfrm>
                <a:prstGeom prst="rect">
                  <a:avLst/>
                </a:prstGeom>
                <a:solidFill>
                  <a:srgbClr val="00E7E2"/>
                </a:solidFill>
                <a:ln>
                  <a:solidFill>
                    <a:srgbClr val="00E7E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12" name="Group 15"/>
              <p:cNvGrpSpPr/>
              <p:nvPr/>
            </p:nvGrpSpPr>
            <p:grpSpPr>
              <a:xfrm rot="5400000">
                <a:off x="4015745" y="-586745"/>
                <a:ext cx="1112519" cy="9144000"/>
                <a:chOff x="-11" y="13"/>
                <a:chExt cx="1112519" cy="6858000"/>
              </a:xfrm>
            </p:grpSpPr>
            <p:sp>
              <p:nvSpPr>
                <p:cNvPr id="134" name="Rectangle 133"/>
                <p:cNvSpPr/>
                <p:nvPr/>
              </p:nvSpPr>
              <p:spPr>
                <a:xfrm rot="10800000" flipH="1">
                  <a:off x="960108" y="14"/>
                  <a:ext cx="152400" cy="6857999"/>
                </a:xfrm>
                <a:prstGeom prst="rect">
                  <a:avLst/>
                </a:prstGeom>
                <a:solidFill>
                  <a:srgbClr val="FF99CC">
                    <a:alpha val="44706"/>
                  </a:srgbClr>
                </a:solidFill>
                <a:ln>
                  <a:solidFill>
                    <a:srgbClr val="FF99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5" name="Rectangle 134"/>
                <p:cNvSpPr/>
                <p:nvPr/>
              </p:nvSpPr>
              <p:spPr>
                <a:xfrm rot="10800000">
                  <a:off x="838190" y="14"/>
                  <a:ext cx="45719" cy="6857999"/>
                </a:xfrm>
                <a:prstGeom prst="rect">
                  <a:avLst/>
                </a:prstGeom>
                <a:solidFill>
                  <a:srgbClr val="FFFF99"/>
                </a:solidFill>
                <a:ln>
                  <a:solidFill>
                    <a:srgbClr val="FFFF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6" name="Rectangle 135"/>
                <p:cNvSpPr/>
                <p:nvPr/>
              </p:nvSpPr>
              <p:spPr>
                <a:xfrm rot="10800000">
                  <a:off x="502908" y="13"/>
                  <a:ext cx="228600" cy="6857999"/>
                </a:xfrm>
                <a:prstGeom prst="rect">
                  <a:avLst/>
                </a:prstGeom>
                <a:solidFill>
                  <a:srgbClr val="9966FF">
                    <a:alpha val="44706"/>
                  </a:srgbClr>
                </a:solidFill>
                <a:ln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7" name="Rectangle 136"/>
                <p:cNvSpPr/>
                <p:nvPr/>
              </p:nvSpPr>
              <p:spPr>
                <a:xfrm rot="10800000">
                  <a:off x="350508" y="13"/>
                  <a:ext cx="76200" cy="6857999"/>
                </a:xfrm>
                <a:prstGeom prst="rect">
                  <a:avLst/>
                </a:prstGeom>
                <a:solidFill>
                  <a:srgbClr val="CCFF66"/>
                </a:solidFill>
                <a:ln>
                  <a:solidFill>
                    <a:srgbClr val="CCFF6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8" name="Rectangle 137"/>
                <p:cNvSpPr/>
                <p:nvPr/>
              </p:nvSpPr>
              <p:spPr>
                <a:xfrm rot="10800000">
                  <a:off x="121908" y="14"/>
                  <a:ext cx="152401" cy="6857999"/>
                </a:xfrm>
                <a:prstGeom prst="rect">
                  <a:avLst/>
                </a:prstGeom>
                <a:solidFill>
                  <a:srgbClr val="FFC000">
                    <a:alpha val="54902"/>
                  </a:srgbClr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9" name="Rectangle 138"/>
                <p:cNvSpPr/>
                <p:nvPr/>
              </p:nvSpPr>
              <p:spPr>
                <a:xfrm rot="10800000">
                  <a:off x="-11" y="14"/>
                  <a:ext cx="45719" cy="6857999"/>
                </a:xfrm>
                <a:prstGeom prst="rect">
                  <a:avLst/>
                </a:prstGeom>
                <a:solidFill>
                  <a:srgbClr val="00E7E2"/>
                </a:solidFill>
                <a:ln>
                  <a:solidFill>
                    <a:srgbClr val="00E7E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13" name="Group 22"/>
              <p:cNvGrpSpPr/>
              <p:nvPr/>
            </p:nvGrpSpPr>
            <p:grpSpPr>
              <a:xfrm rot="5400000">
                <a:off x="4015745" y="556263"/>
                <a:ext cx="1112519" cy="9144000"/>
                <a:chOff x="-11" y="13"/>
                <a:chExt cx="1112519" cy="6858000"/>
              </a:xfrm>
            </p:grpSpPr>
            <p:sp>
              <p:nvSpPr>
                <p:cNvPr id="128" name="Rectangle 127"/>
                <p:cNvSpPr/>
                <p:nvPr/>
              </p:nvSpPr>
              <p:spPr>
                <a:xfrm rot="10800000" flipH="1">
                  <a:off x="960108" y="14"/>
                  <a:ext cx="152400" cy="6857999"/>
                </a:xfrm>
                <a:prstGeom prst="rect">
                  <a:avLst/>
                </a:prstGeom>
                <a:solidFill>
                  <a:srgbClr val="FF99CC">
                    <a:alpha val="44706"/>
                  </a:srgbClr>
                </a:solidFill>
                <a:ln>
                  <a:solidFill>
                    <a:srgbClr val="FF99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9" name="Rectangle 128"/>
                <p:cNvSpPr/>
                <p:nvPr/>
              </p:nvSpPr>
              <p:spPr>
                <a:xfrm rot="10800000">
                  <a:off x="838190" y="14"/>
                  <a:ext cx="45719" cy="6857999"/>
                </a:xfrm>
                <a:prstGeom prst="rect">
                  <a:avLst/>
                </a:prstGeom>
                <a:solidFill>
                  <a:srgbClr val="FFFF99"/>
                </a:solidFill>
                <a:ln>
                  <a:solidFill>
                    <a:srgbClr val="FFFF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0" name="Rectangle 129"/>
                <p:cNvSpPr/>
                <p:nvPr/>
              </p:nvSpPr>
              <p:spPr>
                <a:xfrm rot="10800000">
                  <a:off x="502908" y="13"/>
                  <a:ext cx="228600" cy="6857999"/>
                </a:xfrm>
                <a:prstGeom prst="rect">
                  <a:avLst/>
                </a:prstGeom>
                <a:solidFill>
                  <a:srgbClr val="9966FF">
                    <a:alpha val="44706"/>
                  </a:srgbClr>
                </a:solidFill>
                <a:ln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1" name="Rectangle 130"/>
                <p:cNvSpPr/>
                <p:nvPr/>
              </p:nvSpPr>
              <p:spPr>
                <a:xfrm rot="10800000">
                  <a:off x="350508" y="13"/>
                  <a:ext cx="76200" cy="6857999"/>
                </a:xfrm>
                <a:prstGeom prst="rect">
                  <a:avLst/>
                </a:prstGeom>
                <a:solidFill>
                  <a:srgbClr val="CCFF66"/>
                </a:solidFill>
                <a:ln>
                  <a:solidFill>
                    <a:srgbClr val="CCFF6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2" name="Rectangle 131"/>
                <p:cNvSpPr/>
                <p:nvPr/>
              </p:nvSpPr>
              <p:spPr>
                <a:xfrm rot="10800000">
                  <a:off x="121908" y="14"/>
                  <a:ext cx="152401" cy="6857999"/>
                </a:xfrm>
                <a:prstGeom prst="rect">
                  <a:avLst/>
                </a:prstGeom>
                <a:solidFill>
                  <a:srgbClr val="FFC000">
                    <a:alpha val="54902"/>
                  </a:srgbClr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3" name="Rectangle 132"/>
                <p:cNvSpPr/>
                <p:nvPr/>
              </p:nvSpPr>
              <p:spPr>
                <a:xfrm rot="10800000">
                  <a:off x="-11" y="14"/>
                  <a:ext cx="45719" cy="6857999"/>
                </a:xfrm>
                <a:prstGeom prst="rect">
                  <a:avLst/>
                </a:prstGeom>
                <a:solidFill>
                  <a:srgbClr val="00E7E2"/>
                </a:solidFill>
                <a:ln>
                  <a:solidFill>
                    <a:srgbClr val="00E7E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14" name="Group 29"/>
              <p:cNvGrpSpPr/>
              <p:nvPr/>
            </p:nvGrpSpPr>
            <p:grpSpPr>
              <a:xfrm rot="5400000">
                <a:off x="4015745" y="1699264"/>
                <a:ext cx="1112519" cy="9144000"/>
                <a:chOff x="-11" y="13"/>
                <a:chExt cx="1112519" cy="6858000"/>
              </a:xfrm>
            </p:grpSpPr>
            <p:sp>
              <p:nvSpPr>
                <p:cNvPr id="122" name="Rectangle 121"/>
                <p:cNvSpPr/>
                <p:nvPr/>
              </p:nvSpPr>
              <p:spPr>
                <a:xfrm rot="10800000" flipH="1">
                  <a:off x="960108" y="14"/>
                  <a:ext cx="152400" cy="6857999"/>
                </a:xfrm>
                <a:prstGeom prst="rect">
                  <a:avLst/>
                </a:prstGeom>
                <a:solidFill>
                  <a:srgbClr val="FF99CC">
                    <a:alpha val="44706"/>
                  </a:srgbClr>
                </a:solidFill>
                <a:ln>
                  <a:solidFill>
                    <a:srgbClr val="FF99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3" name="Rectangle 122"/>
                <p:cNvSpPr/>
                <p:nvPr/>
              </p:nvSpPr>
              <p:spPr>
                <a:xfrm rot="10800000">
                  <a:off x="838190" y="14"/>
                  <a:ext cx="45719" cy="6857999"/>
                </a:xfrm>
                <a:prstGeom prst="rect">
                  <a:avLst/>
                </a:prstGeom>
                <a:solidFill>
                  <a:srgbClr val="FFFF99"/>
                </a:solidFill>
                <a:ln>
                  <a:solidFill>
                    <a:srgbClr val="FFFF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4" name="Rectangle 123"/>
                <p:cNvSpPr/>
                <p:nvPr/>
              </p:nvSpPr>
              <p:spPr>
                <a:xfrm rot="10800000">
                  <a:off x="502908" y="13"/>
                  <a:ext cx="228600" cy="6857999"/>
                </a:xfrm>
                <a:prstGeom prst="rect">
                  <a:avLst/>
                </a:prstGeom>
                <a:solidFill>
                  <a:srgbClr val="9966FF">
                    <a:alpha val="44706"/>
                  </a:srgbClr>
                </a:solidFill>
                <a:ln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5" name="Rectangle 124"/>
                <p:cNvSpPr/>
                <p:nvPr/>
              </p:nvSpPr>
              <p:spPr>
                <a:xfrm rot="10800000">
                  <a:off x="350508" y="13"/>
                  <a:ext cx="76200" cy="6857999"/>
                </a:xfrm>
                <a:prstGeom prst="rect">
                  <a:avLst/>
                </a:prstGeom>
                <a:solidFill>
                  <a:srgbClr val="CCFF66"/>
                </a:solidFill>
                <a:ln>
                  <a:solidFill>
                    <a:srgbClr val="CCFF6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6" name="Rectangle 125"/>
                <p:cNvSpPr/>
                <p:nvPr/>
              </p:nvSpPr>
              <p:spPr>
                <a:xfrm rot="10800000">
                  <a:off x="121908" y="14"/>
                  <a:ext cx="152401" cy="6857999"/>
                </a:xfrm>
                <a:prstGeom prst="rect">
                  <a:avLst/>
                </a:prstGeom>
                <a:solidFill>
                  <a:srgbClr val="FFC000">
                    <a:alpha val="54902"/>
                  </a:srgbClr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7" name="Rectangle 126"/>
                <p:cNvSpPr/>
                <p:nvPr/>
              </p:nvSpPr>
              <p:spPr>
                <a:xfrm rot="10800000">
                  <a:off x="-11" y="14"/>
                  <a:ext cx="45719" cy="6857999"/>
                </a:xfrm>
                <a:prstGeom prst="rect">
                  <a:avLst/>
                </a:prstGeom>
                <a:solidFill>
                  <a:srgbClr val="00E7E2"/>
                </a:solidFill>
                <a:ln>
                  <a:solidFill>
                    <a:srgbClr val="00E7E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15" name="Group 50"/>
              <p:cNvGrpSpPr/>
              <p:nvPr/>
            </p:nvGrpSpPr>
            <p:grpSpPr>
              <a:xfrm rot="5400000">
                <a:off x="4015745" y="-1729745"/>
                <a:ext cx="1112519" cy="9144000"/>
                <a:chOff x="-11" y="13"/>
                <a:chExt cx="1112519" cy="6858000"/>
              </a:xfrm>
            </p:grpSpPr>
            <p:sp>
              <p:nvSpPr>
                <p:cNvPr id="116" name="Rectangle 115"/>
                <p:cNvSpPr/>
                <p:nvPr/>
              </p:nvSpPr>
              <p:spPr>
                <a:xfrm rot="10800000" flipH="1">
                  <a:off x="960108" y="14"/>
                  <a:ext cx="152400" cy="6857999"/>
                </a:xfrm>
                <a:prstGeom prst="rect">
                  <a:avLst/>
                </a:prstGeom>
                <a:solidFill>
                  <a:srgbClr val="FF99CC">
                    <a:alpha val="44706"/>
                  </a:srgbClr>
                </a:solidFill>
                <a:ln>
                  <a:solidFill>
                    <a:srgbClr val="FF99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116"/>
                <p:cNvSpPr/>
                <p:nvPr/>
              </p:nvSpPr>
              <p:spPr>
                <a:xfrm rot="10800000">
                  <a:off x="838190" y="14"/>
                  <a:ext cx="45719" cy="6857999"/>
                </a:xfrm>
                <a:prstGeom prst="rect">
                  <a:avLst/>
                </a:prstGeom>
                <a:solidFill>
                  <a:srgbClr val="FFFF99"/>
                </a:solidFill>
                <a:ln>
                  <a:solidFill>
                    <a:srgbClr val="FFFF9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8" name="Rectangle 117"/>
                <p:cNvSpPr/>
                <p:nvPr/>
              </p:nvSpPr>
              <p:spPr>
                <a:xfrm rot="10800000">
                  <a:off x="502908" y="13"/>
                  <a:ext cx="228600" cy="6857999"/>
                </a:xfrm>
                <a:prstGeom prst="rect">
                  <a:avLst/>
                </a:prstGeom>
                <a:solidFill>
                  <a:srgbClr val="9966FF">
                    <a:alpha val="44706"/>
                  </a:srgbClr>
                </a:solidFill>
                <a:ln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9" name="Rectangle 118"/>
                <p:cNvSpPr/>
                <p:nvPr/>
              </p:nvSpPr>
              <p:spPr>
                <a:xfrm rot="10800000">
                  <a:off x="350508" y="13"/>
                  <a:ext cx="76200" cy="6857999"/>
                </a:xfrm>
                <a:prstGeom prst="rect">
                  <a:avLst/>
                </a:prstGeom>
                <a:solidFill>
                  <a:srgbClr val="CCFF66"/>
                </a:solidFill>
                <a:ln>
                  <a:solidFill>
                    <a:srgbClr val="CCFF6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0" name="Rectangle 119"/>
                <p:cNvSpPr/>
                <p:nvPr/>
              </p:nvSpPr>
              <p:spPr>
                <a:xfrm rot="10800000">
                  <a:off x="121908" y="14"/>
                  <a:ext cx="152401" cy="6857999"/>
                </a:xfrm>
                <a:prstGeom prst="rect">
                  <a:avLst/>
                </a:prstGeom>
                <a:solidFill>
                  <a:srgbClr val="FFC000">
                    <a:alpha val="54902"/>
                  </a:srgbClr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1" name="Rectangle 120"/>
                <p:cNvSpPr/>
                <p:nvPr/>
              </p:nvSpPr>
              <p:spPr>
                <a:xfrm rot="10800000">
                  <a:off x="-11" y="14"/>
                  <a:ext cx="45719" cy="6857999"/>
                </a:xfrm>
                <a:prstGeom prst="rect">
                  <a:avLst/>
                </a:prstGeom>
                <a:solidFill>
                  <a:srgbClr val="00E7E2"/>
                </a:solidFill>
                <a:ln>
                  <a:solidFill>
                    <a:srgbClr val="00E7E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00200"/>
            <a:ext cx="8229600" cy="4525963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966FF"/>
                </a:solidFill>
                <a:latin typeface="Minya Nouvelle" pitchFamily="2" charset="0"/>
              </a:defRPr>
            </a:lvl1pPr>
          </a:lstStyle>
          <a:p>
            <a:fld id="{4BA26C86-DE17-4E16-94CA-40F2B1142E63}" type="datetimeFigureOut">
              <a:rPr lang="hr-HR" smtClean="0"/>
              <a:pPr/>
              <a:t>10.7.2012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966FF"/>
                </a:solidFill>
                <a:latin typeface="Minya Nouvelle" pitchFamily="2" charset="0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966FF"/>
                </a:solidFill>
                <a:latin typeface="Minya Nouvelle" pitchFamily="2" charset="0"/>
              </a:defRPr>
            </a:lvl1pPr>
          </a:lstStyle>
          <a:p>
            <a:fld id="{BBC90F40-9CE1-41BF-A757-9BCF97EB6D6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9966FF"/>
          </a:solidFill>
          <a:latin typeface="Minya Nouvell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9966FF"/>
          </a:solidFill>
          <a:latin typeface="Minya Nouvell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9966FF"/>
          </a:solidFill>
          <a:latin typeface="Minya Nouvell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9966FF"/>
          </a:solidFill>
          <a:latin typeface="Minya Nouvell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9966FF"/>
          </a:solidFill>
          <a:latin typeface="Minya Nouvell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9966FF"/>
          </a:solidFill>
          <a:latin typeface="Minya Nouvell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latin typeface="+mj-lt"/>
              </a:rPr>
              <a:t>Čitanje i pisanje riječi i rečenica (do slova G)</a:t>
            </a:r>
            <a:endParaRPr lang="en-US" dirty="0"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hr-HR" dirty="0" smtClean="0">
                <a:solidFill>
                  <a:schemeClr val="accent4">
                    <a:lumMod val="75000"/>
                  </a:schemeClr>
                </a:solidFill>
              </a:rPr>
              <a:t>OŠ </a:t>
            </a:r>
            <a:r>
              <a:rPr lang="hr-HR" dirty="0" err="1" smtClean="0">
                <a:solidFill>
                  <a:schemeClr val="accent4">
                    <a:lumMod val="75000"/>
                  </a:schemeClr>
                </a:solidFill>
              </a:rPr>
              <a:t>A.Šenoe</a:t>
            </a:r>
            <a:r>
              <a:rPr lang="hr-HR" dirty="0" smtClean="0">
                <a:solidFill>
                  <a:schemeClr val="accent4">
                    <a:lumMod val="75000"/>
                  </a:schemeClr>
                </a:solidFill>
              </a:rPr>
              <a:t>, 1.b, Zagreb</a:t>
            </a:r>
          </a:p>
          <a:p>
            <a:r>
              <a:rPr lang="hr-HR" dirty="0" smtClean="0">
                <a:solidFill>
                  <a:schemeClr val="accent4">
                    <a:lumMod val="75000"/>
                  </a:schemeClr>
                </a:solidFill>
              </a:rPr>
              <a:t>Sandra Vuk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+mj-lt"/>
              </a:rPr>
              <a:t>REČENICE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r-HR" dirty="0" smtClean="0">
                <a:latin typeface="+mj-lt"/>
              </a:rPr>
              <a:t>SPOJI  RIJEČI  I  SLOŽI REČENICE .</a:t>
            </a:r>
          </a:p>
          <a:p>
            <a:pPr algn="ctr">
              <a:buNone/>
            </a:pPr>
            <a:r>
              <a:rPr lang="hr-HR" dirty="0" smtClean="0">
                <a:latin typeface="+mj-lt"/>
              </a:rPr>
              <a:t>REČENICE  PREPIŠI  VELIKIM  TISKANIM SLOVIMA.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>
                <a:latin typeface="+mj-lt"/>
              </a:rPr>
              <a:t>                 Konj                     riče.</a:t>
            </a:r>
          </a:p>
          <a:p>
            <a:pPr>
              <a:buNone/>
            </a:pPr>
            <a:r>
              <a:rPr lang="hr-HR" dirty="0" smtClean="0">
                <a:latin typeface="+mj-lt"/>
              </a:rPr>
              <a:t>                 Lav                       skače.</a:t>
            </a:r>
          </a:p>
          <a:p>
            <a:pPr>
              <a:buNone/>
            </a:pPr>
            <a:r>
              <a:rPr lang="hr-HR" dirty="0" smtClean="0">
                <a:latin typeface="+mj-lt"/>
              </a:rPr>
              <a:t>                 Klokan                  trči.  </a:t>
            </a:r>
            <a:endParaRPr lang="hr-HR" dirty="0">
              <a:latin typeface="+mj-lt"/>
            </a:endParaRPr>
          </a:p>
        </p:txBody>
      </p:sp>
      <p:pic>
        <p:nvPicPr>
          <p:cNvPr id="1026" name="Picture 2" descr="C:\Users\Sandra\AppData\Local\Microsoft\Windows\Temporary Internet Files\Content.IE5\20AWZE70\MC90019222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88173"/>
            <a:ext cx="919912" cy="965236"/>
          </a:xfrm>
          <a:prstGeom prst="rect">
            <a:avLst/>
          </a:prstGeom>
          <a:noFill/>
        </p:spPr>
      </p:pic>
      <p:pic>
        <p:nvPicPr>
          <p:cNvPr id="1027" name="Picture 3" descr="C:\Users\Sandra\AppData\Local\Microsoft\Windows\Temporary Internet Files\Content.IE5\TJ414G76\MC90019224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005064"/>
            <a:ext cx="990798" cy="904949"/>
          </a:xfrm>
          <a:prstGeom prst="rect">
            <a:avLst/>
          </a:prstGeom>
          <a:noFill/>
        </p:spPr>
      </p:pic>
      <p:pic>
        <p:nvPicPr>
          <p:cNvPr id="1028" name="Picture 4" descr="C:\Users\Sandra\AppData\Local\Microsoft\Windows\Temporary Internet Files\Content.IE5\VU2Z448W\MC90019223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4725144"/>
            <a:ext cx="1054894" cy="877465"/>
          </a:xfrm>
          <a:prstGeom prst="rect">
            <a:avLst/>
          </a:prstGeom>
          <a:noFill/>
        </p:spPr>
      </p:pic>
      <p:cxnSp>
        <p:nvCxnSpPr>
          <p:cNvPr id="8" name="Ravni poveznik sa strelicom 7"/>
          <p:cNvCxnSpPr/>
          <p:nvPr/>
        </p:nvCxnSpPr>
        <p:spPr>
          <a:xfrm>
            <a:off x="2771800" y="4149080"/>
            <a:ext cx="1944216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sa strelicom 9"/>
          <p:cNvCxnSpPr/>
          <p:nvPr/>
        </p:nvCxnSpPr>
        <p:spPr>
          <a:xfrm flipV="1">
            <a:off x="2627784" y="4221088"/>
            <a:ext cx="20162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sa strelicom 11"/>
          <p:cNvCxnSpPr/>
          <p:nvPr/>
        </p:nvCxnSpPr>
        <p:spPr>
          <a:xfrm flipV="1">
            <a:off x="3203848" y="4797152"/>
            <a:ext cx="144016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hr-HR" sz="4000" dirty="0" smtClean="0">
                <a:latin typeface="+mj-lt"/>
              </a:rPr>
              <a:t/>
            </a:r>
            <a:br>
              <a:rPr lang="hr-HR" sz="4000" dirty="0" smtClean="0">
                <a:latin typeface="+mj-lt"/>
              </a:rPr>
            </a:br>
            <a:r>
              <a:rPr lang="hr-HR" sz="4000" dirty="0" smtClean="0">
                <a:latin typeface="+mj-lt"/>
              </a:rPr>
              <a:t/>
            </a:r>
            <a:br>
              <a:rPr lang="hr-HR" sz="4000" dirty="0" smtClean="0">
                <a:latin typeface="+mj-lt"/>
              </a:rPr>
            </a:br>
            <a:r>
              <a:rPr lang="hr-HR" sz="4000" dirty="0" smtClean="0">
                <a:latin typeface="+mj-lt"/>
              </a:rPr>
              <a:t>STAVI ODGOVARAJUĆI ZNAK 	</a:t>
            </a:r>
            <a:r>
              <a:rPr lang="hr-HR" sz="4000" b="1" dirty="0" smtClean="0">
                <a:solidFill>
                  <a:srgbClr val="FF0000"/>
                </a:solidFill>
                <a:latin typeface="+mj-lt"/>
              </a:rPr>
              <a:t>.  ?   !      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r-HR" dirty="0" smtClean="0">
              <a:latin typeface="+mj-lt"/>
            </a:endParaRPr>
          </a:p>
          <a:p>
            <a:pPr algn="ctr">
              <a:buNone/>
            </a:pPr>
            <a:r>
              <a:rPr lang="hr-HR" dirty="0" smtClean="0">
                <a:latin typeface="+mj-lt"/>
              </a:rPr>
              <a:t>Eno  </a:t>
            </a:r>
            <a:r>
              <a:rPr lang="hr-HR" dirty="0" err="1" smtClean="0">
                <a:latin typeface="+mj-lt"/>
              </a:rPr>
              <a:t>Frane</a:t>
            </a:r>
            <a:r>
              <a:rPr lang="hr-HR" dirty="0" smtClean="0">
                <a:latin typeface="+mj-lt"/>
              </a:rPr>
              <a:t>         </a:t>
            </a:r>
          </a:p>
          <a:p>
            <a:pPr algn="ctr">
              <a:buNone/>
            </a:pPr>
            <a:endParaRPr lang="hr-HR" dirty="0" smtClean="0">
              <a:latin typeface="+mj-lt"/>
            </a:endParaRPr>
          </a:p>
          <a:p>
            <a:pPr algn="ctr">
              <a:buNone/>
            </a:pPr>
            <a:r>
              <a:rPr lang="hr-HR" dirty="0" smtClean="0">
                <a:latin typeface="+mj-lt"/>
              </a:rPr>
              <a:t>Frano  vozi  formulu </a:t>
            </a:r>
          </a:p>
          <a:p>
            <a:pPr algn="ctr">
              <a:buNone/>
            </a:pPr>
            <a:r>
              <a:rPr lang="hr-HR" dirty="0" smtClean="0">
                <a:latin typeface="+mj-lt"/>
              </a:rPr>
              <a:t> </a:t>
            </a:r>
          </a:p>
          <a:p>
            <a:pPr algn="ctr">
              <a:buNone/>
            </a:pPr>
            <a:r>
              <a:rPr lang="hr-HR" dirty="0" smtClean="0">
                <a:latin typeface="+mj-lt"/>
              </a:rPr>
              <a:t>Vozi  li   Frano   formulu</a:t>
            </a:r>
          </a:p>
          <a:p>
            <a:pPr algn="ctr">
              <a:buNone/>
            </a:pPr>
            <a:r>
              <a:rPr lang="hr-HR" dirty="0" smtClean="0">
                <a:latin typeface="+mj-lt"/>
              </a:rPr>
              <a:t>  </a:t>
            </a:r>
          </a:p>
        </p:txBody>
      </p:sp>
      <p:pic>
        <p:nvPicPr>
          <p:cNvPr id="2050" name="Picture 2" descr="C:\Program Files\Microsoft Office\MEDIA\CAGCAT10\j021685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8425" y="1793875"/>
            <a:ext cx="1827213" cy="83343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4000" dirty="0" smtClean="0">
                <a:latin typeface="+mj-lt"/>
              </a:rPr>
              <a:t/>
            </a:r>
            <a:br>
              <a:rPr lang="hr-HR" sz="4000" dirty="0" smtClean="0">
                <a:latin typeface="+mj-lt"/>
              </a:rPr>
            </a:br>
            <a:r>
              <a:rPr lang="hr-HR" sz="4000" dirty="0" smtClean="0">
                <a:latin typeface="+mj-lt"/>
              </a:rPr>
              <a:t>UPIŠI RIJEČI KOJE NEDOSTAJU : </a:t>
            </a:r>
            <a:br>
              <a:rPr lang="hr-HR" sz="4000" dirty="0" smtClean="0">
                <a:latin typeface="+mj-lt"/>
              </a:rPr>
            </a:br>
            <a:r>
              <a:rPr lang="hr-HR" sz="4000" dirty="0" smtClean="0">
                <a:latin typeface="+mj-lt"/>
              </a:rPr>
              <a:t>          </a:t>
            </a:r>
            <a:r>
              <a:rPr lang="hr-HR" sz="4000" i="1" dirty="0" smtClean="0">
                <a:latin typeface="+mj-lt"/>
              </a:rPr>
              <a:t>KRUHA, JUHU, HALJINU, HOBOTNICU 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54955" y="160692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dirty="0" smtClean="0">
                <a:latin typeface="+mj-lt"/>
              </a:rPr>
              <a:t>KUHAR  KUHA  ______________________ . </a:t>
            </a:r>
          </a:p>
          <a:p>
            <a:pPr>
              <a:buNone/>
            </a:pPr>
            <a:r>
              <a:rPr lang="hr-HR" dirty="0" smtClean="0">
                <a:latin typeface="+mj-lt"/>
              </a:rPr>
              <a:t>HRVOJE  LOVI________________________.</a:t>
            </a:r>
          </a:p>
          <a:p>
            <a:pPr>
              <a:buNone/>
            </a:pPr>
            <a:r>
              <a:rPr lang="hr-HR" dirty="0" smtClean="0">
                <a:latin typeface="+mj-lt"/>
              </a:rPr>
              <a:t>TIHANA  HRANI  GOLUBOVE   MRVICAMA  </a:t>
            </a:r>
          </a:p>
          <a:p>
            <a:pPr>
              <a:buNone/>
            </a:pPr>
            <a:r>
              <a:rPr lang="hr-HR" dirty="0" smtClean="0">
                <a:latin typeface="+mj-lt"/>
              </a:rPr>
              <a:t>____________________ .</a:t>
            </a:r>
          </a:p>
          <a:p>
            <a:pPr>
              <a:buNone/>
            </a:pPr>
            <a:r>
              <a:rPr lang="hr-HR" dirty="0" smtClean="0">
                <a:latin typeface="+mj-lt"/>
              </a:rPr>
              <a:t>HANA  ŽELI  NOVU_____________________ .</a:t>
            </a:r>
          </a:p>
          <a:p>
            <a:endParaRPr lang="hr-HR" dirty="0"/>
          </a:p>
        </p:txBody>
      </p:sp>
      <p:pic>
        <p:nvPicPr>
          <p:cNvPr id="3074" name="Picture 2" descr="C:\Users\Sandra\AppData\Local\Microsoft\Windows\Temporary Internet Files\Content.IE5\20AWZE70\MC90032056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293096"/>
            <a:ext cx="1649413" cy="1827213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Odgovori na pitanja.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hr-HR" dirty="0" smtClean="0">
              <a:latin typeface="+mj-lt"/>
            </a:endParaRPr>
          </a:p>
          <a:p>
            <a:pPr>
              <a:buNone/>
            </a:pPr>
            <a:r>
              <a:rPr lang="hr-HR" b="1" dirty="0" smtClean="0">
                <a:latin typeface="+mj-lt"/>
              </a:rPr>
              <a:t>Krenuo zec na ples . Susreo zmiju, zebru i zmaja. </a:t>
            </a:r>
          </a:p>
          <a:p>
            <a:pPr>
              <a:buNone/>
            </a:pPr>
            <a:r>
              <a:rPr lang="hr-HR" b="1" dirty="0" smtClean="0">
                <a:latin typeface="+mj-lt"/>
              </a:rPr>
              <a:t>Zima je, ne trči ždrijebe . Žaba spava . Žabac veselo krekeće . </a:t>
            </a:r>
          </a:p>
          <a:p>
            <a:pPr>
              <a:buNone/>
            </a:pPr>
            <a:r>
              <a:rPr lang="hr-HR" dirty="0" smtClean="0">
                <a:latin typeface="+mj-lt"/>
              </a:rPr>
              <a:t> </a:t>
            </a:r>
          </a:p>
          <a:p>
            <a:pPr>
              <a:buNone/>
            </a:pPr>
            <a:r>
              <a:rPr lang="hr-HR" dirty="0" smtClean="0">
                <a:latin typeface="+mj-lt"/>
              </a:rPr>
              <a:t>1. Napiši životinje koje počinju slovom Z : </a:t>
            </a:r>
          </a:p>
          <a:p>
            <a:pPr>
              <a:buNone/>
            </a:pPr>
            <a:r>
              <a:rPr lang="hr-HR" dirty="0" smtClean="0">
                <a:latin typeface="+mj-lt"/>
              </a:rPr>
              <a:t> </a:t>
            </a:r>
          </a:p>
          <a:p>
            <a:pPr>
              <a:buNone/>
            </a:pPr>
            <a:r>
              <a:rPr lang="hr-HR" dirty="0" smtClean="0">
                <a:latin typeface="+mj-lt"/>
              </a:rPr>
              <a:t>__________________________________________ </a:t>
            </a:r>
          </a:p>
          <a:p>
            <a:pPr>
              <a:buNone/>
            </a:pPr>
            <a:endParaRPr lang="hr-HR" dirty="0" smtClean="0">
              <a:latin typeface="+mj-lt"/>
            </a:endParaRPr>
          </a:p>
          <a:p>
            <a:pPr>
              <a:buNone/>
            </a:pPr>
            <a:r>
              <a:rPr lang="hr-HR" dirty="0" smtClean="0">
                <a:latin typeface="+mj-lt"/>
              </a:rPr>
              <a:t>2. Napiši životinje koje počinju slovom Ž : </a:t>
            </a:r>
          </a:p>
          <a:p>
            <a:pPr>
              <a:buNone/>
            </a:pPr>
            <a:r>
              <a:rPr lang="hr-HR" dirty="0" smtClean="0">
                <a:latin typeface="+mj-lt"/>
              </a:rPr>
              <a:t> </a:t>
            </a:r>
          </a:p>
          <a:p>
            <a:pPr>
              <a:buNone/>
            </a:pPr>
            <a:r>
              <a:rPr lang="hr-HR" dirty="0" smtClean="0">
                <a:latin typeface="+mj-lt"/>
              </a:rPr>
              <a:t>___________________________________________ </a:t>
            </a:r>
          </a:p>
          <a:p>
            <a:endParaRPr lang="hr-H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smtClean="0">
                <a:latin typeface="+mj-lt"/>
              </a:rPr>
              <a:t>POVEŽI RIJEČI I POZDRAVE :</a:t>
            </a:r>
            <a:endParaRPr lang="hr-HR" dirty="0">
              <a:latin typeface="+mj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hr-HR" dirty="0" smtClean="0">
                <a:latin typeface="+mj-lt"/>
              </a:rPr>
              <a:t>DOBAR                           NOĆ ! </a:t>
            </a:r>
          </a:p>
          <a:p>
            <a:pPr algn="ctr">
              <a:buNone/>
            </a:pPr>
            <a:r>
              <a:rPr lang="hr-HR" dirty="0" smtClean="0">
                <a:latin typeface="+mj-lt"/>
              </a:rPr>
              <a:t> </a:t>
            </a:r>
          </a:p>
          <a:p>
            <a:pPr algn="ctr">
              <a:buNone/>
            </a:pPr>
            <a:r>
              <a:rPr lang="hr-HR" dirty="0" smtClean="0">
                <a:latin typeface="+mj-lt"/>
              </a:rPr>
              <a:t>DOBRO                           DAN ! </a:t>
            </a:r>
          </a:p>
          <a:p>
            <a:pPr algn="ctr">
              <a:buNone/>
            </a:pPr>
            <a:endParaRPr lang="hr-HR" dirty="0" smtClean="0">
              <a:latin typeface="+mj-lt"/>
            </a:endParaRPr>
          </a:p>
          <a:p>
            <a:pPr algn="ctr">
              <a:buNone/>
            </a:pPr>
            <a:r>
              <a:rPr lang="hr-HR" dirty="0" smtClean="0">
                <a:latin typeface="+mj-lt"/>
              </a:rPr>
              <a:t>DOBRA                           JUTRO !   </a:t>
            </a:r>
          </a:p>
          <a:p>
            <a:pPr algn="ctr">
              <a:buNone/>
            </a:pPr>
            <a:r>
              <a:rPr lang="hr-HR" dirty="0" smtClean="0">
                <a:latin typeface="+mj-lt"/>
              </a:rPr>
              <a:t>   </a:t>
            </a:r>
          </a:p>
          <a:p>
            <a:pPr algn="ctr">
              <a:buNone/>
            </a:pPr>
            <a:r>
              <a:rPr lang="hr-HR" dirty="0" smtClean="0">
                <a:latin typeface="+mj-lt"/>
              </a:rPr>
              <a:t>LAKU                              NOĆ ! </a:t>
            </a:r>
            <a:endParaRPr lang="hr-HR" dirty="0">
              <a:latin typeface="+mj-lt"/>
            </a:endParaRPr>
          </a:p>
        </p:txBody>
      </p:sp>
      <p:cxnSp>
        <p:nvCxnSpPr>
          <p:cNvPr id="5" name="Ravni poveznik sa strelicom 4"/>
          <p:cNvCxnSpPr/>
          <p:nvPr/>
        </p:nvCxnSpPr>
        <p:spPr>
          <a:xfrm>
            <a:off x="3347864" y="1916832"/>
            <a:ext cx="252028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P102396967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198C79D-18AF-4D30-8A04-40C8E97316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TP102396967_template</Template>
  <TotalTime>36</TotalTime>
  <Words>105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TP102396967_template</vt:lpstr>
      <vt:lpstr>Čitanje i pisanje riječi i rečenica (do slova G)</vt:lpstr>
      <vt:lpstr>REČENICE</vt:lpstr>
      <vt:lpstr>  STAVI ODGOVARAJUĆI ZNAK  .  ?   !       </vt:lpstr>
      <vt:lpstr> UPIŠI RIJEČI KOJE NEDOSTAJU :            KRUHA, JUHU, HALJINU, HOBOTNICU  </vt:lpstr>
      <vt:lpstr>Odgovori na pitanja.</vt:lpstr>
      <vt:lpstr>POVEŽI RIJEČI I POZDRAVE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Sandra Vuk</dc:creator>
  <cp:lastModifiedBy>Đurđica Krtanjek</cp:lastModifiedBy>
  <cp:revision>5</cp:revision>
  <dcterms:created xsi:type="dcterms:W3CDTF">2010-12-12T13:53:00Z</dcterms:created>
  <dcterms:modified xsi:type="dcterms:W3CDTF">2012-07-10T19:27:35Z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TC023969689991</vt:lpwstr>
  </property>
</Properties>
</file>