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95" r:id="rId2"/>
    <p:sldId id="289" r:id="rId3"/>
    <p:sldId id="293" r:id="rId4"/>
    <p:sldId id="292" r:id="rId5"/>
    <p:sldId id="294" r:id="rId6"/>
    <p:sldId id="291" r:id="rId7"/>
    <p:sldId id="282" r:id="rId8"/>
    <p:sldId id="296" r:id="rId9"/>
    <p:sldId id="284" r:id="rId10"/>
    <p:sldId id="280" r:id="rId11"/>
    <p:sldId id="285" r:id="rId12"/>
    <p:sldId id="297" r:id="rId13"/>
    <p:sldId id="298" r:id="rId14"/>
    <p:sldId id="299" r:id="rId15"/>
    <p:sldId id="288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1" autoAdjust="0"/>
    <p:restoredTop sz="94660"/>
  </p:normalViewPr>
  <p:slideViewPr>
    <p:cSldViewPr>
      <p:cViewPr>
        <p:scale>
          <a:sx n="70" d="100"/>
          <a:sy n="7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cxnSp>
        <p:nvCxnSpPr>
          <p:cNvPr id="8" name="Straight Connector 19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A61A-6F2D-4D2A-8282-862358A75ABD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D8179-4BCD-4749-A94A-768AA349F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8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B02DE-EC1C-4380-82B0-A7545B8C1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F74C-6336-4E32-BBA5-EF751C768632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9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8" name="Rectangle 19"/>
          <p:cNvSpPr/>
          <p:nvPr/>
        </p:nvSpPr>
        <p:spPr>
          <a:xfrm flipV="1">
            <a:off x="8366125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cxnSp>
        <p:nvCxnSpPr>
          <p:cNvPr id="9" name="Straight Connector 20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02C47-D547-4068-8625-70F8A6FE8D70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C8E5-6165-4D9A-B7FA-7B0DC8A89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1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5607-F2CF-4891-8325-AE24ED1EC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55B9-BE5E-4025-90AA-8303959895E6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7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5" name="Rectangle 14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7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8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 anchor="t" anchorCtr="0"/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80E6A-3EB5-4EB1-93ED-F1F7CAD1066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E9D75-5E6E-4F6B-B519-05BFB1A6F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1AA4C-84A1-488A-8CF6-6605698E4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AF24-315D-45CF-9783-6BBCB115779C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8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2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6AFA3-3BA9-4BAE-8EC0-A2A6B6025078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E102-3DE3-4B8E-B5AD-922B5066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9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F60B-0B54-4677-BE62-E9ABCA8BE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D5181-ABCD-4154-81F4-76E9EF1B82A8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3" name="Rectangle 14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4" name="Rectangle 17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5" name="Rectangle 1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6" name="Rectangle 19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20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21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D22F4-9411-47BC-8F65-A5A85A00A345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6676-9DD8-4C5A-AF62-623CA1A7A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6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6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7" name="Rectangle 17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8" name="Rectangle 18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9" name="Rectangle 19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cxnSp>
        <p:nvCxnSpPr>
          <p:cNvPr id="10" name="Straight Connector 20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A194-A4EF-42AF-AE2E-871AD2195331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90C73-F3FF-4F20-A033-A4C01CCD1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8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cxnSp>
        <p:nvCxnSpPr>
          <p:cNvPr id="6" name="Straight Connector 14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8" name="Rectangle 1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9" name="Rectangle 1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0" name="Rectangle 2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1EB5C-F9B9-4184-802E-EA81D5DAE133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F8A81-2E58-40EF-96CC-615544967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5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875" y="6573838"/>
            <a:ext cx="365125" cy="274637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7DCC8C-CCFC-4E1A-BDF1-98E2176D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3838"/>
            <a:ext cx="2133600" cy="2746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261C4E-0E87-430A-B114-72E6F1B44D99}" type="datetimeFigureOut">
              <a:rPr lang="en-US"/>
              <a:pPr>
                <a:defRPr/>
              </a:pPr>
              <a:t>6/29/2015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3838"/>
            <a:ext cx="2895600" cy="274637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59856" y="3005931"/>
            <a:ext cx="6248400" cy="8461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5" r:id="rId2"/>
    <p:sldLayoutId id="2147484170" r:id="rId3"/>
    <p:sldLayoutId id="2147484166" r:id="rId4"/>
    <p:sldLayoutId id="2147484171" r:id="rId5"/>
    <p:sldLayoutId id="2147484167" r:id="rId6"/>
    <p:sldLayoutId id="2147484172" r:id="rId7"/>
    <p:sldLayoutId id="2147484173" r:id="rId8"/>
    <p:sldLayoutId id="2147484174" r:id="rId9"/>
    <p:sldLayoutId id="2147484168" r:id="rId10"/>
    <p:sldLayoutId id="21474841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404040"/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Bookman Old Style" pitchFamily="18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2625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023938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7950" indent="-3540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100000"/>
        <a:buFont typeface="Wingdings" pitchFamily="2" charset="2"/>
        <a:buChar char="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19263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" pitchFamily="2" charset="2"/>
        <a:buChar char="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0574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100000"/>
        <a:buFont typeface="Wingdings" pitchFamily="2" charset="2"/>
        <a:buChar char="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6pPr>
      <a:lvl7pPr marL="24066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7pPr>
      <a:lvl8pPr marL="274320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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8pPr>
      <a:lvl9pPr marL="3092450" indent="-34925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" pitchFamily="2" charset="2"/>
        <a:buChar char=""/>
        <a:defRPr sz="1800" b="0" kern="1200" baseline="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908720"/>
            <a:ext cx="662473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hr-HR" sz="9600" b="1" dirty="0">
                <a:ln/>
                <a:solidFill>
                  <a:schemeClr val="accent3"/>
                </a:solidFill>
              </a:rPr>
              <a:t>NAUČILI</a:t>
            </a:r>
            <a:endParaRPr lang="en-US" sz="9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40" y="2348880"/>
            <a:ext cx="662473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hr-HR" sz="9600" b="1" dirty="0">
                <a:ln/>
                <a:solidFill>
                  <a:schemeClr val="accent3"/>
                </a:solidFill>
              </a:rPr>
              <a:t>SMO</a:t>
            </a:r>
            <a:endParaRPr lang="en-US" sz="96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Picture 2" descr="C:\Users\User\Pictures\Clipart-Free-Gif-5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1"/>
          <a:stretch>
            <a:fillRect/>
          </a:stretch>
        </p:blipFill>
        <p:spPr bwMode="auto">
          <a:xfrm>
            <a:off x="7308850" y="692150"/>
            <a:ext cx="12573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 rot="20129431">
            <a:off x="644880" y="3156821"/>
            <a:ext cx="1368152" cy="11521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Aa</a:t>
            </a:r>
            <a:endParaRPr lang="en-US"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1720" y="4293096"/>
            <a:ext cx="1368152" cy="11521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Ee</a:t>
            </a:r>
            <a:endParaRPr lang="en-US"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3928" y="4941168"/>
            <a:ext cx="1368152" cy="11521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</a:t>
            </a:r>
            <a:endParaRPr lang="en-US"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0112" y="4365104"/>
            <a:ext cx="1368152" cy="11521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Oo</a:t>
            </a:r>
            <a:endParaRPr lang="en-US"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779798">
            <a:off x="7143710" y="3115993"/>
            <a:ext cx="1368152" cy="11521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Uu</a:t>
            </a:r>
            <a:endParaRPr lang="en-US"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827088" y="2636838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/>
              <a:t>_____________________________________________________________________________________________________________________________________________________________________</a:t>
            </a:r>
          </a:p>
          <a:p>
            <a:pPr eaLnBrk="1" hangingPunct="1"/>
            <a:r>
              <a:rPr lang="hr-HR" altLang="sr-Latn-RS"/>
              <a:t>_______________________________________________________</a:t>
            </a:r>
          </a:p>
        </p:txBody>
      </p:sp>
      <p:sp>
        <p:nvSpPr>
          <p:cNvPr id="18435" name="TextBox 58"/>
          <p:cNvSpPr txBox="1">
            <a:spLocks noChangeArrowheads="1"/>
          </p:cNvSpPr>
          <p:nvPr/>
        </p:nvSpPr>
        <p:spPr bwMode="auto">
          <a:xfrm>
            <a:off x="3851275" y="2924175"/>
            <a:ext cx="7207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hr-HR" altLang="sr-Latn-RS" sz="440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00113" y="263683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356100" y="2890838"/>
            <a:ext cx="49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35150" y="2924175"/>
            <a:ext cx="720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348038" y="2679700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565900" y="2924175"/>
            <a:ext cx="3095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2555875" y="765175"/>
            <a:ext cx="4248150" cy="1152525"/>
          </a:xfrm>
          <a:prstGeom prst="wedgeEllipseCallout">
            <a:avLst>
              <a:gd name="adj1" fmla="val -3812"/>
              <a:gd name="adj2" fmla="val 114956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SLOVO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PIŠEMO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755650" y="414972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/>
              <a:t>_____________________________________________________________________________________________________________________________________________________________________</a:t>
            </a:r>
          </a:p>
          <a:p>
            <a:pPr eaLnBrk="1" hangingPunct="1"/>
            <a:r>
              <a:rPr lang="hr-HR" altLang="sr-Latn-RS"/>
              <a:t>_______________________________________________________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938838" y="2636838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08175" y="4149725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59113" y="4440238"/>
            <a:ext cx="5000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356100" y="4149725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148263" y="4437063"/>
            <a:ext cx="49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42" grpId="0"/>
      <p:bldP spid="52" grpId="0"/>
      <p:bldP spid="21" grpId="0"/>
      <p:bldP spid="22" grpId="0"/>
      <p:bldP spid="23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2492896"/>
            <a:ext cx="7704856" cy="156966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808697"/>
              </a:avLst>
            </a:prstTxWarp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Č I T A M</a:t>
            </a:r>
            <a:endParaRPr lang="en-US" sz="15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1508" name="Picture 2" descr="C:\Users\User\Pictures\Clipart-Free-Gif-5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1"/>
          <a:stretch>
            <a:fillRect/>
          </a:stretch>
        </p:blipFill>
        <p:spPr bwMode="auto">
          <a:xfrm rot="622302">
            <a:off x="2970213" y="2997200"/>
            <a:ext cx="26162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851516" cy="1200329"/>
          </a:xfrm>
          <a:prstGeom prst="rect">
            <a:avLst/>
          </a:prstGeom>
          <a:noFill/>
          <a:ln w="19050">
            <a:solidFill>
              <a:srgbClr val="002060"/>
            </a:solidFill>
            <a:prstDash val="sysDash"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71800" y="2708920"/>
            <a:ext cx="851516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Curved Right Arrow 4"/>
          <p:cNvSpPr/>
          <p:nvPr/>
        </p:nvSpPr>
        <p:spPr>
          <a:xfrm rot="16200000">
            <a:off x="3887788" y="3248025"/>
            <a:ext cx="576262" cy="1512888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2780928"/>
            <a:ext cx="748924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0272" y="980728"/>
            <a:ext cx="748924" cy="1200329"/>
          </a:xfrm>
          <a:prstGeom prst="rect">
            <a:avLst/>
          </a:prstGeom>
          <a:noFill/>
          <a:ln w="19050">
            <a:solidFill>
              <a:srgbClr val="002060"/>
            </a:solidFill>
            <a:prstDash val="sysDash"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4725144"/>
            <a:ext cx="1638013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u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6867" name="Picture 3" descr="C:\Users\User\Desktop\Microsoft Clip Organizer\My pictures\2003622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03763"/>
            <a:ext cx="1295400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2809" y="908720"/>
            <a:ext cx="441147" cy="1200329"/>
          </a:xfrm>
          <a:prstGeom prst="rect">
            <a:avLst/>
          </a:prstGeom>
          <a:noFill/>
          <a:ln w="19050">
            <a:solidFill>
              <a:srgbClr val="002060"/>
            </a:solidFill>
            <a:prstDash val="sysDash"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6985" y="2708920"/>
            <a:ext cx="441147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Curved Right Arrow 4"/>
          <p:cNvSpPr/>
          <p:nvPr/>
        </p:nvSpPr>
        <p:spPr>
          <a:xfrm rot="16200000">
            <a:off x="3887788" y="3248025"/>
            <a:ext cx="576262" cy="1512888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6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2780928"/>
            <a:ext cx="748924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0272" y="980728"/>
            <a:ext cx="748924" cy="1200329"/>
          </a:xfrm>
          <a:prstGeom prst="rect">
            <a:avLst/>
          </a:prstGeom>
          <a:noFill/>
          <a:ln w="19050">
            <a:solidFill>
              <a:srgbClr val="002060"/>
            </a:solidFill>
            <a:prstDash val="sysDash"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4169" y="4725144"/>
            <a:ext cx="1005403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Io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7890" name="Picture 2" descr="C:\Users\User\Desktop\Microsoft Clip Organizer\My pictures\1981657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860800"/>
            <a:ext cx="1217612" cy="12176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58"/>
          <p:cNvSpPr txBox="1">
            <a:spLocks noChangeArrowheads="1"/>
          </p:cNvSpPr>
          <p:nvPr/>
        </p:nvSpPr>
        <p:spPr bwMode="auto">
          <a:xfrm>
            <a:off x="3851275" y="2997200"/>
            <a:ext cx="7207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hr-HR" altLang="sr-Latn-RS" sz="440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71550" y="981075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451725" y="1196975"/>
            <a:ext cx="720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003800" y="981075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348038" y="1196975"/>
            <a:ext cx="3095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32363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27088" y="3573463"/>
            <a:ext cx="720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66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492500" y="1196975"/>
            <a:ext cx="4984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47813" y="1268413"/>
            <a:ext cx="49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580063" y="1268413"/>
            <a:ext cx="4984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812088" y="1196975"/>
            <a:ext cx="30956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547813" y="3863975"/>
            <a:ext cx="4984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132138" y="3789363"/>
            <a:ext cx="3095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276600" y="3789363"/>
            <a:ext cx="4984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219700" y="3860800"/>
            <a:ext cx="7207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451725" y="3789363"/>
            <a:ext cx="7207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092950" y="3792538"/>
            <a:ext cx="5032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4400">
                <a:solidFill>
                  <a:srgbClr val="FF0000"/>
                </a:solidFill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1" grpId="0"/>
      <p:bldP spid="22" grpId="0"/>
      <p:bldP spid="23" grpId="0"/>
      <p:bldP spid="14" grpId="0"/>
      <p:bldP spid="15" grpId="0"/>
      <p:bldP spid="16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User\Pictures\Clipart-Free-Gif-5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1"/>
          <a:stretch>
            <a:fillRect/>
          </a:stretch>
        </p:blipFill>
        <p:spPr bwMode="auto">
          <a:xfrm>
            <a:off x="2667000" y="1524000"/>
            <a:ext cx="38100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/>
        </p:nvSpPr>
        <p:spPr bwMode="auto">
          <a:xfrm>
            <a:off x="1828800" y="2286000"/>
            <a:ext cx="5486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2800" b="1" i="1">
                <a:solidFill>
                  <a:srgbClr val="660066"/>
                </a:solidFill>
                <a:latin typeface="Comic Sans MS" pitchFamily="66" charset="0"/>
              </a:rPr>
              <a:t>Prezentaciju priredila</a:t>
            </a:r>
            <a:br>
              <a:rPr lang="hr-HR" altLang="sr-Latn-RS" sz="2800" b="1" i="1">
                <a:solidFill>
                  <a:srgbClr val="660066"/>
                </a:solidFill>
                <a:latin typeface="Comic Sans MS" pitchFamily="66" charset="0"/>
              </a:rPr>
            </a:br>
            <a:r>
              <a:rPr lang="hr-HR" altLang="sr-Latn-RS" sz="2800" b="1" i="1">
                <a:solidFill>
                  <a:srgbClr val="660066"/>
                </a:solidFill>
                <a:latin typeface="Comic Sans MS" pitchFamily="66" charset="0"/>
              </a:rPr>
              <a:t>Antoneta  Vilić</a:t>
            </a:r>
            <a:br>
              <a:rPr lang="hr-HR" altLang="sr-Latn-RS" sz="2800" b="1" i="1">
                <a:solidFill>
                  <a:srgbClr val="660066"/>
                </a:solidFill>
                <a:latin typeface="Comic Sans MS" pitchFamily="66" charset="0"/>
              </a:rPr>
            </a:br>
            <a:r>
              <a:rPr lang="hr-HR" altLang="sr-Latn-RS" sz="2800" b="1" i="1">
                <a:solidFill>
                  <a:srgbClr val="660066"/>
                </a:solidFill>
                <a:latin typeface="Comic Sans MS" pitchFamily="66" charset="0"/>
              </a:rPr>
              <a:t>OŠ-FF-RI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1. b - NETA\2. - PRVI  b  -  2012-2013\1. HJ\Neta - PPT -pčelica\TISKANA SLOVA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052513"/>
            <a:ext cx="299085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1720" y="2276872"/>
            <a:ext cx="1574470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4088" y="2492896"/>
            <a:ext cx="1253869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95288" y="4652963"/>
            <a:ext cx="2376487" cy="1152525"/>
          </a:xfrm>
          <a:prstGeom prst="wedgeEllipseCallout">
            <a:avLst>
              <a:gd name="adj1" fmla="val 37871"/>
              <a:gd name="adj2" fmla="val -8012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227763" y="4581525"/>
            <a:ext cx="2376487" cy="1079500"/>
          </a:xfrm>
          <a:prstGeom prst="wedgeEllipseCallout">
            <a:avLst>
              <a:gd name="adj1" fmla="val -50707"/>
              <a:gd name="adj2" fmla="val -62764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80" y="2132856"/>
            <a:ext cx="1467069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6136" y="2348880"/>
            <a:ext cx="1253869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95288" y="4652963"/>
            <a:ext cx="2376487" cy="1152525"/>
          </a:xfrm>
          <a:prstGeom prst="wedgeEllipseCallout">
            <a:avLst>
              <a:gd name="adj1" fmla="val 25847"/>
              <a:gd name="adj2" fmla="val -8756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227763" y="4581525"/>
            <a:ext cx="2376487" cy="1079500"/>
          </a:xfrm>
          <a:prstGeom prst="wedgeEllipseCallout">
            <a:avLst>
              <a:gd name="adj1" fmla="val -29064"/>
              <a:gd name="adj2" fmla="val -78637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1270" name="Picture 4" descr="C:\Users\User\Desktop\1.RAZRED-NOVO\1.b-Neta\sličice za POČETNICU\chicago-electrician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0350"/>
            <a:ext cx="2370138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9722" y="2276872"/>
            <a:ext cx="718466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1789" y="2492896"/>
            <a:ext cx="718466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95288" y="4652963"/>
            <a:ext cx="2376487" cy="1152525"/>
          </a:xfrm>
          <a:prstGeom prst="wedgeEllipseCallout">
            <a:avLst>
              <a:gd name="adj1" fmla="val 37871"/>
              <a:gd name="adj2" fmla="val -8012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227763" y="4581525"/>
            <a:ext cx="2376487" cy="1079500"/>
          </a:xfrm>
          <a:prstGeom prst="wedgeEllipseCallout">
            <a:avLst>
              <a:gd name="adj1" fmla="val -50707"/>
              <a:gd name="adj2" fmla="val -62764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2294" name="Picture 7" descr="E:\1. b - NETA\2. - PRVI  b  -  2012-2013\1. HJ\Neta - PPT -pčelica\ig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999374">
            <a:off x="3069432" y="1215231"/>
            <a:ext cx="352425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C:\Users\User\Desktop\1.RAZRED-NOVO\1.b-Neta\sličice za POČETNICU\O 1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692150"/>
            <a:ext cx="1728787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98821" y="2276872"/>
            <a:ext cx="1680268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11188" y="2492896"/>
            <a:ext cx="1359668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95288" y="4652963"/>
            <a:ext cx="2376487" cy="1152525"/>
          </a:xfrm>
          <a:prstGeom prst="wedgeEllipseCallout">
            <a:avLst>
              <a:gd name="adj1" fmla="val 37871"/>
              <a:gd name="adj2" fmla="val -8012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227763" y="4581525"/>
            <a:ext cx="2376487" cy="1079500"/>
          </a:xfrm>
          <a:prstGeom prst="wedgeEllipseCallout">
            <a:avLst>
              <a:gd name="adj1" fmla="val -50707"/>
              <a:gd name="adj2" fmla="val -62764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6" descr="C:\Users\User\Desktop\1.RAZRED-NOVO\1.b-Neta\sličice za POČETNICU\imagesCAS5AD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620713"/>
            <a:ext cx="1727200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51720" y="2276872"/>
            <a:ext cx="1574470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11188" y="2492896"/>
            <a:ext cx="1359668" cy="240065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15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150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539750" y="4581525"/>
            <a:ext cx="2232025" cy="1223963"/>
          </a:xfrm>
          <a:prstGeom prst="wedgeEllipseCallout">
            <a:avLst>
              <a:gd name="adj1" fmla="val 37871"/>
              <a:gd name="adj2" fmla="val -80123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6227763" y="4581525"/>
            <a:ext cx="2376487" cy="1079500"/>
          </a:xfrm>
          <a:prstGeom prst="wedgeEllipseCallout">
            <a:avLst>
              <a:gd name="adj1" fmla="val -50707"/>
              <a:gd name="adj2" fmla="val -62764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TISKANO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792" y="1340768"/>
            <a:ext cx="360387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GLAS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3140968"/>
            <a:ext cx="8573181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IZGOVARAMO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2555875" y="765175"/>
            <a:ext cx="4248150" cy="1152525"/>
          </a:xfrm>
          <a:prstGeom prst="wedgeEllipseCallout">
            <a:avLst>
              <a:gd name="adj1" fmla="val -3812"/>
              <a:gd name="adj2" fmla="val 114956"/>
            </a:avLst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IZGOVARAMO</a:t>
            </a: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GLASOVE</a:t>
            </a:r>
          </a:p>
          <a:p>
            <a:pPr algn="ctr">
              <a:defRPr/>
            </a:pPr>
            <a:r>
              <a:rPr lang="hr-H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5616" y="2492896"/>
            <a:ext cx="851515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8703" y="3284984"/>
            <a:ext cx="697628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303" y="2780928"/>
            <a:ext cx="902812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41663" y="4149080"/>
            <a:ext cx="800220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1" y="2852936"/>
            <a:ext cx="851516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80591" y="4509120"/>
            <a:ext cx="697628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67111" y="4725144"/>
            <a:ext cx="748924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73328" y="4725144"/>
            <a:ext cx="441147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03615" y="3645024"/>
            <a:ext cx="748924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69472" y="5013176"/>
            <a:ext cx="441147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7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endParaRPr lang="en-US" sz="7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9617" y="1124744"/>
            <a:ext cx="449193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SLOVO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3768" y="2996952"/>
            <a:ext cx="4971234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PIŠEMO</a:t>
            </a:r>
            <a:endParaRPr lang="en-US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finity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Infinity</Template>
  <TotalTime>1324</TotalTime>
  <Words>127</Words>
  <Application>Microsoft Office PowerPoint</Application>
  <PresentationFormat>Prikaz na zaslonu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Bookman Old Style</vt:lpstr>
      <vt:lpstr>Wingdings</vt:lpstr>
      <vt:lpstr>Calibri</vt:lpstr>
      <vt:lpstr>Comic Sans MS</vt:lpstr>
      <vt:lpstr>Infinity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ASIMA</dc:creator>
  <cp:lastModifiedBy>Višnja</cp:lastModifiedBy>
  <cp:revision>123</cp:revision>
  <dcterms:created xsi:type="dcterms:W3CDTF">2010-02-13T14:55:18Z</dcterms:created>
  <dcterms:modified xsi:type="dcterms:W3CDTF">2015-06-29T21:38:04Z</dcterms:modified>
</cp:coreProperties>
</file>