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Stil teme 1 - Isticanj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623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FA18CF-82E4-46DF-99AC-E4840F6B33AB}" type="datetimeFigureOut">
              <a:rPr lang="hr-HR" smtClean="0"/>
              <a:pPr/>
              <a:t>16.8.2015.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AB308E-7DD2-4655-879C-5013DDAE2B4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6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4024585"/>
              </p:ext>
            </p:extLst>
          </p:nvPr>
        </p:nvGraphicFramePr>
        <p:xfrm>
          <a:off x="179512" y="548678"/>
          <a:ext cx="8712968" cy="4552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758714"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SUNČANJE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DANI</a:t>
                      </a:r>
                      <a:r>
                        <a:rPr lang="hr-HR" sz="2000" b="0" baseline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 KRUHA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PRAZNICI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JAGODE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714"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PLIVANJE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KIŠA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SNIJEG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PROLJETNICE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714"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VRUĆINA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PLODOVI</a:t>
                      </a:r>
                      <a:r>
                        <a:rPr lang="hr-HR" sz="2000" b="0" baseline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 ZEMLJE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SKIJANJE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SUNCE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714"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SLADOLED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KIŠOBRAN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BOŽIĆ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0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USKRS</a:t>
                      </a:r>
                      <a:endParaRPr lang="hr-HR" sz="2000" b="0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714"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FFFF00"/>
                          </a:solidFill>
                        </a:rPr>
                        <a:t>LJETO</a:t>
                      </a:r>
                      <a:endParaRPr lang="hr-HR" sz="2800" b="1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JESEN</a:t>
                      </a:r>
                      <a:endParaRPr lang="hr-HR" sz="2800" b="1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ZIMA </a:t>
                      </a:r>
                      <a:endParaRPr lang="hr-HR" sz="2800" b="1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1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B050"/>
                          </a:solidFill>
                        </a:rPr>
                        <a:t>PROLJEĆE</a:t>
                      </a:r>
                      <a:endParaRPr lang="hr-HR" sz="2800" b="1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714">
                <a:tc gridSpan="4">
                  <a:txBody>
                    <a:bodyPr/>
                    <a:lstStyle/>
                    <a:p>
                      <a:pPr algn="ctr"/>
                      <a:r>
                        <a:rPr lang="hr-HR" sz="4000" b="1" dirty="0" smtClean="0">
                          <a:ln w="12700">
                            <a:solidFill>
                              <a:schemeClr val="accent4">
                                <a:lumMod val="75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GODIŠNJA DOBA</a:t>
                      </a:r>
                      <a:endParaRPr lang="hr-HR" sz="4000" b="1" dirty="0">
                        <a:ln w="12700">
                          <a:solidFill>
                            <a:schemeClr val="accent4">
                              <a:lumMod val="75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 sz="2400" b="1" dirty="0">
                        <a:ln w="12700"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 sz="2400" b="1" dirty="0">
                        <a:ln w="12700"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 sz="2400" b="1" dirty="0">
                        <a:ln w="12700"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aobljeni pravokutnik 5"/>
          <p:cNvSpPr/>
          <p:nvPr/>
        </p:nvSpPr>
        <p:spPr>
          <a:xfrm>
            <a:off x="255681" y="620688"/>
            <a:ext cx="201622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A1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2454746" y="620688"/>
            <a:ext cx="2016223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B1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4616120" y="620688"/>
            <a:ext cx="2016223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C1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1" name="Zaobljeni pravokutnik 10"/>
          <p:cNvSpPr/>
          <p:nvPr/>
        </p:nvSpPr>
        <p:spPr>
          <a:xfrm>
            <a:off x="6794617" y="611618"/>
            <a:ext cx="2016223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" name="Zaobljeni pravokutnik 11"/>
          <p:cNvSpPr/>
          <p:nvPr/>
        </p:nvSpPr>
        <p:spPr>
          <a:xfrm>
            <a:off x="255681" y="1388631"/>
            <a:ext cx="201622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A2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255679" y="2132856"/>
            <a:ext cx="201622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A3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4" name="Zaobljeni pravokutnik 13"/>
          <p:cNvSpPr/>
          <p:nvPr/>
        </p:nvSpPr>
        <p:spPr>
          <a:xfrm>
            <a:off x="255681" y="2857217"/>
            <a:ext cx="201622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A4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5" name="Zaobljeni pravokutnik 14"/>
          <p:cNvSpPr/>
          <p:nvPr/>
        </p:nvSpPr>
        <p:spPr>
          <a:xfrm>
            <a:off x="229395" y="3630714"/>
            <a:ext cx="201622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A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6" name="Zaobljeni pravokutnik 15"/>
          <p:cNvSpPr/>
          <p:nvPr/>
        </p:nvSpPr>
        <p:spPr>
          <a:xfrm>
            <a:off x="2454746" y="1379859"/>
            <a:ext cx="2016223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B2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7" name="Zaobljeni pravokutnik 16"/>
          <p:cNvSpPr/>
          <p:nvPr/>
        </p:nvSpPr>
        <p:spPr>
          <a:xfrm>
            <a:off x="2454745" y="2132856"/>
            <a:ext cx="2016223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B3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8" name="Zaobljeni pravokutnik 17"/>
          <p:cNvSpPr/>
          <p:nvPr/>
        </p:nvSpPr>
        <p:spPr>
          <a:xfrm>
            <a:off x="2454744" y="2857217"/>
            <a:ext cx="2016223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B4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19" name="Zaobljeni pravokutnik 18"/>
          <p:cNvSpPr/>
          <p:nvPr/>
        </p:nvSpPr>
        <p:spPr>
          <a:xfrm>
            <a:off x="2452364" y="3630714"/>
            <a:ext cx="2016223" cy="6480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" name="Zaobljeni pravokutnik 19"/>
          <p:cNvSpPr/>
          <p:nvPr/>
        </p:nvSpPr>
        <p:spPr>
          <a:xfrm>
            <a:off x="4621234" y="1388631"/>
            <a:ext cx="2016223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C2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21" name="Zaobljeni pravokutnik 20"/>
          <p:cNvSpPr/>
          <p:nvPr/>
        </p:nvSpPr>
        <p:spPr>
          <a:xfrm>
            <a:off x="4613028" y="2132856"/>
            <a:ext cx="2016223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C3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22" name="Zaobljeni pravokutnik 21"/>
          <p:cNvSpPr/>
          <p:nvPr/>
        </p:nvSpPr>
        <p:spPr>
          <a:xfrm>
            <a:off x="4621234" y="2873686"/>
            <a:ext cx="2016223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</a:rPr>
              <a:t>C4</a:t>
            </a:r>
            <a:endParaRPr lang="hr-HR" sz="4000" b="1" dirty="0">
              <a:solidFill>
                <a:schemeClr val="tx1"/>
              </a:solidFill>
            </a:endParaRPr>
          </a:p>
        </p:txBody>
      </p:sp>
      <p:sp>
        <p:nvSpPr>
          <p:cNvPr id="23" name="Zaobljeni pravokutnik 22"/>
          <p:cNvSpPr/>
          <p:nvPr/>
        </p:nvSpPr>
        <p:spPr>
          <a:xfrm>
            <a:off x="4626170" y="3630714"/>
            <a:ext cx="2016223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" name="Zaobljeni pravokutnik 23"/>
          <p:cNvSpPr/>
          <p:nvPr/>
        </p:nvSpPr>
        <p:spPr>
          <a:xfrm>
            <a:off x="6794617" y="1364071"/>
            <a:ext cx="2016223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5" name="Zaobljeni pravokutnik 24"/>
          <p:cNvSpPr/>
          <p:nvPr/>
        </p:nvSpPr>
        <p:spPr>
          <a:xfrm>
            <a:off x="6794617" y="2132856"/>
            <a:ext cx="2016223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6" name="Zaobljeni pravokutnik 25"/>
          <p:cNvSpPr/>
          <p:nvPr/>
        </p:nvSpPr>
        <p:spPr>
          <a:xfrm>
            <a:off x="6782072" y="2875709"/>
            <a:ext cx="2016223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7" name="Zaobljeni pravokutnik 26"/>
          <p:cNvSpPr/>
          <p:nvPr/>
        </p:nvSpPr>
        <p:spPr>
          <a:xfrm>
            <a:off x="6802529" y="3630714"/>
            <a:ext cx="2016223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" name="Pravokutnik 27"/>
          <p:cNvSpPr/>
          <p:nvPr/>
        </p:nvSpPr>
        <p:spPr>
          <a:xfrm>
            <a:off x="267155" y="4404498"/>
            <a:ext cx="8555159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1758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1000"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</TotalTime>
  <Words>44</Words>
  <Application>Microsoft Office PowerPoint</Application>
  <PresentationFormat>Prikaz na zaslonu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Gomilanje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Antonija</dc:creator>
  <cp:lastModifiedBy>Iva</cp:lastModifiedBy>
  <cp:revision>8</cp:revision>
  <dcterms:created xsi:type="dcterms:W3CDTF">2015-05-23T16:46:52Z</dcterms:created>
  <dcterms:modified xsi:type="dcterms:W3CDTF">2015-08-16T15:47:23Z</dcterms:modified>
</cp:coreProperties>
</file>