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929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062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126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154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46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523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043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38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028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284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106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31DC-4B9F-47B2-9970-A3B7AF39D3B6}" type="datetimeFigureOut">
              <a:rPr lang="hr-HR" smtClean="0"/>
              <a:t>5.1.2016.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A6DE3-D16A-4867-91A7-EC9FC1453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71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51959"/>
              </p:ext>
            </p:extLst>
          </p:nvPr>
        </p:nvGraphicFramePr>
        <p:xfrm>
          <a:off x="611560" y="620686"/>
          <a:ext cx="7920880" cy="4556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740654">
                <a:tc>
                  <a:txBody>
                    <a:bodyPr/>
                    <a:lstStyle/>
                    <a:p>
                      <a:r>
                        <a:rPr lang="hr-HR" dirty="0" smtClean="0"/>
                        <a:t>  </a:t>
                      </a:r>
                      <a:r>
                        <a:rPr lang="hr-HR" baseline="0" dirty="0" smtClean="0"/>
                        <a:t>      </a:t>
                      </a:r>
                      <a:r>
                        <a:rPr lang="hr-HR" dirty="0" smtClean="0"/>
                        <a:t>CRVENA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RUŽA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BRAT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KOZA</a:t>
                      </a:r>
                      <a:endParaRPr lang="hr-HR" dirty="0"/>
                    </a:p>
                  </a:txBody>
                  <a:tcPr/>
                </a:tc>
              </a:tr>
              <a:tr h="740654"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KAPA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SPAVANJE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SESTRA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SEDAM</a:t>
                      </a:r>
                      <a:endParaRPr lang="hr-HR" dirty="0"/>
                    </a:p>
                  </a:txBody>
                  <a:tcPr/>
                </a:tc>
              </a:tr>
              <a:tr h="740654">
                <a:tc>
                  <a:txBody>
                    <a:bodyPr/>
                    <a:lstStyle/>
                    <a:p>
                      <a:r>
                        <a:rPr lang="hr-HR" dirty="0" smtClean="0"/>
                        <a:t>      DJEVOJČICA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 TRN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KAMENČIĆI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KOZLIĆI</a:t>
                      </a:r>
                      <a:endParaRPr lang="hr-HR" dirty="0"/>
                    </a:p>
                  </a:txBody>
                  <a:tcPr/>
                </a:tc>
              </a:tr>
              <a:tr h="740654">
                <a:tc>
                  <a:txBody>
                    <a:bodyPr/>
                    <a:lstStyle/>
                    <a:p>
                      <a:r>
                        <a:rPr lang="hr-HR" dirty="0" smtClean="0"/>
                        <a:t>            VUK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VRETENO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MRVICE KRUHA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  ZIDNI</a:t>
                      </a:r>
                      <a:r>
                        <a:rPr lang="hr-HR" baseline="0" dirty="0" smtClean="0"/>
                        <a:t> SAT</a:t>
                      </a:r>
                      <a:endParaRPr lang="hr-HR" dirty="0"/>
                    </a:p>
                  </a:txBody>
                  <a:tcPr/>
                </a:tc>
              </a:tr>
              <a:tr h="740654">
                <a:tc>
                  <a:txBody>
                    <a:bodyPr/>
                    <a:lstStyle/>
                    <a:p>
                      <a:r>
                        <a:rPr lang="hr-HR" dirty="0" smtClean="0"/>
                        <a:t>   CRVENKAPICA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 TRNORUŽICA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  IVICA I MARICA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VUK I 7 KOZLIĆA</a:t>
                      </a:r>
                      <a:endParaRPr lang="hr-HR" dirty="0"/>
                    </a:p>
                  </a:txBody>
                  <a:tcPr/>
                </a:tc>
              </a:tr>
              <a:tr h="740654">
                <a:tc gridSpan="4">
                  <a:txBody>
                    <a:bodyPr/>
                    <a:lstStyle/>
                    <a:p>
                      <a:r>
                        <a:rPr lang="hr-HR" dirty="0" smtClean="0"/>
                        <a:t>                                                                    </a:t>
                      </a:r>
                    </a:p>
                    <a:p>
                      <a:r>
                        <a:rPr lang="hr-HR" dirty="0" smtClean="0"/>
                        <a:t>                                                               </a:t>
                      </a:r>
                      <a:r>
                        <a:rPr lang="hr-HR" sz="3200" b="1" i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B A J K E</a:t>
                      </a:r>
                      <a:endParaRPr lang="hr-HR" sz="3200" b="1" i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aobljeni pravokutnik 5"/>
          <p:cNvSpPr/>
          <p:nvPr/>
        </p:nvSpPr>
        <p:spPr>
          <a:xfrm>
            <a:off x="612967" y="1407763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2</a:t>
            </a:r>
            <a:endParaRPr lang="hr-HR" sz="2800" dirty="0"/>
          </a:p>
        </p:txBody>
      </p:sp>
      <p:sp>
        <p:nvSpPr>
          <p:cNvPr id="7" name="Zaobljeni pravokutnik 6"/>
          <p:cNvSpPr/>
          <p:nvPr/>
        </p:nvSpPr>
        <p:spPr>
          <a:xfrm>
            <a:off x="612967" y="2125759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3</a:t>
            </a:r>
            <a:endParaRPr lang="hr-HR" sz="2800" dirty="0"/>
          </a:p>
        </p:txBody>
      </p:sp>
      <p:sp>
        <p:nvSpPr>
          <p:cNvPr id="8" name="Zaobljeni pravokutnik 7"/>
          <p:cNvSpPr/>
          <p:nvPr/>
        </p:nvSpPr>
        <p:spPr>
          <a:xfrm>
            <a:off x="631456" y="2882124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4</a:t>
            </a:r>
            <a:endParaRPr lang="hr-HR" sz="2800" dirty="0"/>
          </a:p>
        </p:txBody>
      </p:sp>
      <p:sp>
        <p:nvSpPr>
          <p:cNvPr id="9" name="Zaobljeni pravokutnik 8"/>
          <p:cNvSpPr/>
          <p:nvPr/>
        </p:nvSpPr>
        <p:spPr>
          <a:xfrm>
            <a:off x="631456" y="658639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 1</a:t>
            </a:r>
            <a:endParaRPr lang="hr-HR" sz="2800" dirty="0"/>
          </a:p>
        </p:txBody>
      </p:sp>
      <p:sp>
        <p:nvSpPr>
          <p:cNvPr id="10" name="Zaobljeni pravokutnik 9"/>
          <p:cNvSpPr/>
          <p:nvPr/>
        </p:nvSpPr>
        <p:spPr>
          <a:xfrm>
            <a:off x="2592185" y="656424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1</a:t>
            </a:r>
            <a:endParaRPr lang="hr-HR" sz="2800" dirty="0"/>
          </a:p>
        </p:txBody>
      </p:sp>
      <p:sp>
        <p:nvSpPr>
          <p:cNvPr id="11" name="Zaobljeni pravokutnik 10"/>
          <p:cNvSpPr/>
          <p:nvPr/>
        </p:nvSpPr>
        <p:spPr>
          <a:xfrm>
            <a:off x="2592185" y="1402927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2</a:t>
            </a:r>
            <a:endParaRPr lang="hr-HR" sz="2800" dirty="0"/>
          </a:p>
        </p:txBody>
      </p:sp>
      <p:sp>
        <p:nvSpPr>
          <p:cNvPr id="12" name="Zaobljeni pravokutnik 11"/>
          <p:cNvSpPr/>
          <p:nvPr/>
        </p:nvSpPr>
        <p:spPr>
          <a:xfrm>
            <a:off x="2593397" y="2139482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3</a:t>
            </a:r>
            <a:endParaRPr lang="hr-HR" sz="2800" dirty="0"/>
          </a:p>
        </p:txBody>
      </p:sp>
      <p:sp>
        <p:nvSpPr>
          <p:cNvPr id="13" name="Zaobljeni pravokutnik 12"/>
          <p:cNvSpPr/>
          <p:nvPr/>
        </p:nvSpPr>
        <p:spPr>
          <a:xfrm>
            <a:off x="2613321" y="2889826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B 4</a:t>
            </a:r>
            <a:endParaRPr lang="hr-HR" sz="2800" dirty="0"/>
          </a:p>
        </p:txBody>
      </p:sp>
      <p:sp>
        <p:nvSpPr>
          <p:cNvPr id="14" name="Zaobljeni pravokutnik 13"/>
          <p:cNvSpPr/>
          <p:nvPr/>
        </p:nvSpPr>
        <p:spPr>
          <a:xfrm>
            <a:off x="647969" y="3609847"/>
            <a:ext cx="1944216" cy="6591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A</a:t>
            </a:r>
            <a:endParaRPr lang="hr-HR" sz="2800" dirty="0"/>
          </a:p>
        </p:txBody>
      </p:sp>
      <p:sp>
        <p:nvSpPr>
          <p:cNvPr id="15" name="Zaobljeni pravokutnik 14"/>
          <p:cNvSpPr/>
          <p:nvPr/>
        </p:nvSpPr>
        <p:spPr>
          <a:xfrm>
            <a:off x="2638122" y="3608824"/>
            <a:ext cx="1944216" cy="6591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B</a:t>
            </a:r>
          </a:p>
        </p:txBody>
      </p:sp>
      <p:sp>
        <p:nvSpPr>
          <p:cNvPr id="16" name="Zaobljeni pravokutnik 15"/>
          <p:cNvSpPr/>
          <p:nvPr/>
        </p:nvSpPr>
        <p:spPr>
          <a:xfrm>
            <a:off x="4606465" y="654413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C</a:t>
            </a:r>
            <a:r>
              <a:rPr lang="hr-HR" sz="2800" dirty="0" smtClean="0"/>
              <a:t> 1</a:t>
            </a:r>
            <a:endParaRPr lang="hr-HR" sz="2800" dirty="0"/>
          </a:p>
        </p:txBody>
      </p:sp>
      <p:sp>
        <p:nvSpPr>
          <p:cNvPr id="17" name="Zaobljeni pravokutnik 16"/>
          <p:cNvSpPr/>
          <p:nvPr/>
        </p:nvSpPr>
        <p:spPr>
          <a:xfrm>
            <a:off x="4590026" y="1394278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2</a:t>
            </a:r>
            <a:endParaRPr lang="hr-HR" sz="2800" dirty="0"/>
          </a:p>
        </p:txBody>
      </p:sp>
      <p:sp>
        <p:nvSpPr>
          <p:cNvPr id="18" name="Zaobljeni pravokutnik 17"/>
          <p:cNvSpPr/>
          <p:nvPr/>
        </p:nvSpPr>
        <p:spPr>
          <a:xfrm>
            <a:off x="4606390" y="2127347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3</a:t>
            </a:r>
            <a:endParaRPr lang="hr-HR" sz="2800" dirty="0"/>
          </a:p>
        </p:txBody>
      </p:sp>
      <p:sp>
        <p:nvSpPr>
          <p:cNvPr id="19" name="Zaobljeni pravokutnik 18"/>
          <p:cNvSpPr/>
          <p:nvPr/>
        </p:nvSpPr>
        <p:spPr>
          <a:xfrm>
            <a:off x="4631863" y="2877123"/>
            <a:ext cx="1893270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C 4</a:t>
            </a:r>
            <a:endParaRPr lang="hr-HR" sz="2800" dirty="0"/>
          </a:p>
        </p:txBody>
      </p:sp>
      <p:sp>
        <p:nvSpPr>
          <p:cNvPr id="20" name="Zaobljeni pravokutnik 19"/>
          <p:cNvSpPr/>
          <p:nvPr/>
        </p:nvSpPr>
        <p:spPr>
          <a:xfrm>
            <a:off x="4624353" y="3593516"/>
            <a:ext cx="1944216" cy="6591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C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6589630" y="656422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1</a:t>
            </a:r>
            <a:endParaRPr lang="hr-HR" sz="2800" dirty="0"/>
          </a:p>
        </p:txBody>
      </p:sp>
      <p:sp>
        <p:nvSpPr>
          <p:cNvPr id="22" name="Zaobljeni pravokutnik 21"/>
          <p:cNvSpPr/>
          <p:nvPr/>
        </p:nvSpPr>
        <p:spPr>
          <a:xfrm>
            <a:off x="6589630" y="1409088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2</a:t>
            </a:r>
            <a:endParaRPr lang="hr-HR" sz="2800" dirty="0"/>
          </a:p>
        </p:txBody>
      </p:sp>
      <p:sp>
        <p:nvSpPr>
          <p:cNvPr id="23" name="Zaobljeni pravokutnik 22"/>
          <p:cNvSpPr/>
          <p:nvPr/>
        </p:nvSpPr>
        <p:spPr>
          <a:xfrm>
            <a:off x="6583871" y="2123996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3</a:t>
            </a:r>
            <a:endParaRPr lang="hr-HR" sz="2800" dirty="0"/>
          </a:p>
        </p:txBody>
      </p:sp>
      <p:sp>
        <p:nvSpPr>
          <p:cNvPr id="24" name="Zaobljeni pravokutnik 23"/>
          <p:cNvSpPr/>
          <p:nvPr/>
        </p:nvSpPr>
        <p:spPr>
          <a:xfrm>
            <a:off x="6579174" y="2873299"/>
            <a:ext cx="1944216" cy="659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D 4</a:t>
            </a:r>
            <a:endParaRPr lang="hr-HR" sz="2800" dirty="0"/>
          </a:p>
        </p:txBody>
      </p:sp>
      <p:sp>
        <p:nvSpPr>
          <p:cNvPr id="25" name="Zaobljeni pravokutnik 24"/>
          <p:cNvSpPr/>
          <p:nvPr/>
        </p:nvSpPr>
        <p:spPr>
          <a:xfrm>
            <a:off x="6589630" y="3593516"/>
            <a:ext cx="1944216" cy="65911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D</a:t>
            </a:r>
          </a:p>
        </p:txBody>
      </p:sp>
      <p:sp>
        <p:nvSpPr>
          <p:cNvPr id="26" name="Zaobljeni pravokutnik 25"/>
          <p:cNvSpPr/>
          <p:nvPr/>
        </p:nvSpPr>
        <p:spPr>
          <a:xfrm>
            <a:off x="648687" y="4365104"/>
            <a:ext cx="7911337" cy="132523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KONAČNO RJEŠENJE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9776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92</Words>
  <Application>Microsoft Office PowerPoint</Application>
  <PresentationFormat>Prikaz na zaslonu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Company>Osnovna škola Pakrac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Dubravka Namjesnik</dc:creator>
  <cp:lastModifiedBy>Višnja</cp:lastModifiedBy>
  <cp:revision>10</cp:revision>
  <dcterms:created xsi:type="dcterms:W3CDTF">2016-01-04T20:49:45Z</dcterms:created>
  <dcterms:modified xsi:type="dcterms:W3CDTF">2016-01-05T16:23:20Z</dcterms:modified>
</cp:coreProperties>
</file>